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65" r:id="rId2"/>
    <p:sldId id="294" r:id="rId3"/>
    <p:sldId id="354" r:id="rId4"/>
    <p:sldId id="355" r:id="rId5"/>
    <p:sldId id="356" r:id="rId6"/>
    <p:sldId id="357" r:id="rId7"/>
    <p:sldId id="270" r:id="rId8"/>
    <p:sldId id="358" r:id="rId9"/>
    <p:sldId id="258" r:id="rId10"/>
    <p:sldId id="263" r:id="rId11"/>
    <p:sldId id="256" r:id="rId12"/>
    <p:sldId id="257" r:id="rId13"/>
    <p:sldId id="261" r:id="rId14"/>
    <p:sldId id="262" r:id="rId15"/>
    <p:sldId id="271" r:id="rId16"/>
    <p:sldId id="272" r:id="rId17"/>
    <p:sldId id="273" r:id="rId18"/>
    <p:sldId id="331" r:id="rId19"/>
    <p:sldId id="359" r:id="rId20"/>
    <p:sldId id="332" r:id="rId21"/>
    <p:sldId id="333" r:id="rId22"/>
    <p:sldId id="334" r:id="rId23"/>
    <p:sldId id="335" r:id="rId24"/>
    <p:sldId id="336" r:id="rId25"/>
    <p:sldId id="337" r:id="rId26"/>
    <p:sldId id="338" r:id="rId27"/>
    <p:sldId id="339" r:id="rId28"/>
    <p:sldId id="340" r:id="rId29"/>
    <p:sldId id="341" r:id="rId30"/>
    <p:sldId id="342" r:id="rId31"/>
    <p:sldId id="343" r:id="rId32"/>
    <p:sldId id="344" r:id="rId33"/>
    <p:sldId id="345" r:id="rId34"/>
    <p:sldId id="346" r:id="rId35"/>
    <p:sldId id="347" r:id="rId36"/>
    <p:sldId id="348" r:id="rId37"/>
    <p:sldId id="360"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11DEF7-A3D6-8549-9F52-358498618042}">
          <p14:sldIdLst>
            <p14:sldId id="265"/>
          </p14:sldIdLst>
        </p14:section>
        <p14:section name="Intro Slide" id="{FE1FA55C-A0B0-E74F-8823-AF0B27297ADE}">
          <p14:sldIdLst>
            <p14:sldId id="294"/>
            <p14:sldId id="354"/>
            <p14:sldId id="355"/>
            <p14:sldId id="356"/>
            <p14:sldId id="357"/>
          </p14:sldIdLst>
        </p14:section>
        <p14:section name="Dungeon Master" id="{39CBEBB2-BB09-7148-B031-93BCFACAF17C}">
          <p14:sldIdLst>
            <p14:sldId id="270"/>
            <p14:sldId id="358"/>
            <p14:sldId id="258"/>
            <p14:sldId id="263"/>
            <p14:sldId id="256"/>
            <p14:sldId id="257"/>
            <p14:sldId id="261"/>
            <p14:sldId id="262"/>
            <p14:sldId id="271"/>
            <p14:sldId id="272"/>
            <p14:sldId id="273"/>
            <p14:sldId id="331"/>
            <p14:sldId id="359"/>
            <p14:sldId id="332"/>
            <p14:sldId id="333"/>
            <p14:sldId id="334"/>
            <p14:sldId id="335"/>
            <p14:sldId id="336"/>
            <p14:sldId id="337"/>
            <p14:sldId id="338"/>
            <p14:sldId id="339"/>
            <p14:sldId id="340"/>
            <p14:sldId id="341"/>
            <p14:sldId id="342"/>
            <p14:sldId id="343"/>
            <p14:sldId id="344"/>
            <p14:sldId id="345"/>
            <p14:sldId id="346"/>
            <p14:sldId id="347"/>
            <p14:sldId id="348"/>
            <p14:sldId id="360"/>
          </p14:sldIdLst>
        </p14:section>
        <p14:section name="Additional Resources" id="{05C30086-484C-3F43-9269-BEF6B9E565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999727-9B49-3042-B0A5-CD39C1101F93}" v="16" dt="2022-07-02T17:14:35.1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02"/>
    <p:restoredTop sz="96203"/>
  </p:normalViewPr>
  <p:slideViewPr>
    <p:cSldViewPr snapToGrid="0" snapToObjects="1">
      <p:cViewPr varScale="1">
        <p:scale>
          <a:sx n="83" d="100"/>
          <a:sy n="83" d="100"/>
        </p:scale>
        <p:origin x="200" y="968"/>
      </p:cViewPr>
      <p:guideLst/>
    </p:cSldViewPr>
  </p:slideViewPr>
  <p:outlineViewPr>
    <p:cViewPr>
      <p:scale>
        <a:sx n="33" d="100"/>
        <a:sy n="33" d="100"/>
      </p:scale>
      <p:origin x="0" y="-1232"/>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Holton" userId="736b0c3c-f623-4679-b4d6-fd41726867ad" providerId="ADAL" clId="{B5999727-9B49-3042-B0A5-CD39C1101F93}"/>
    <pc:docChg chg="undo custSel addSld delSld modSld sldOrd delSection modSection">
      <pc:chgData name="Howard Holton" userId="736b0c3c-f623-4679-b4d6-fd41726867ad" providerId="ADAL" clId="{B5999727-9B49-3042-B0A5-CD39C1101F93}" dt="2022-07-02T17:14:47.958" v="222" actId="478"/>
      <pc:docMkLst>
        <pc:docMk/>
      </pc:docMkLst>
      <pc:sldChg chg="ord">
        <pc:chgData name="Howard Holton" userId="736b0c3c-f623-4679-b4d6-fd41726867ad" providerId="ADAL" clId="{B5999727-9B49-3042-B0A5-CD39C1101F93}" dt="2022-07-02T16:56:35.538" v="0" actId="20578"/>
        <pc:sldMkLst>
          <pc:docMk/>
          <pc:sldMk cId="4123489153" sldId="258"/>
        </pc:sldMkLst>
      </pc:sldChg>
      <pc:sldChg chg="del">
        <pc:chgData name="Howard Holton" userId="736b0c3c-f623-4679-b4d6-fd41726867ad" providerId="ADAL" clId="{B5999727-9B49-3042-B0A5-CD39C1101F93}" dt="2022-07-02T17:03:07.310" v="9" actId="18676"/>
        <pc:sldMkLst>
          <pc:docMk/>
          <pc:sldMk cId="549896694" sldId="259"/>
        </pc:sldMkLst>
      </pc:sldChg>
      <pc:sldChg chg="del">
        <pc:chgData name="Howard Holton" userId="736b0c3c-f623-4679-b4d6-fd41726867ad" providerId="ADAL" clId="{B5999727-9B49-3042-B0A5-CD39C1101F93}" dt="2022-07-02T17:03:07.310" v="9" actId="18676"/>
        <pc:sldMkLst>
          <pc:docMk/>
          <pc:sldMk cId="1345496891" sldId="260"/>
        </pc:sldMkLst>
      </pc:sldChg>
      <pc:sldChg chg="del">
        <pc:chgData name="Howard Holton" userId="736b0c3c-f623-4679-b4d6-fd41726867ad" providerId="ADAL" clId="{B5999727-9B49-3042-B0A5-CD39C1101F93}" dt="2022-07-02T16:58:36.966" v="7" actId="18676"/>
        <pc:sldMkLst>
          <pc:docMk/>
          <pc:sldMk cId="1808094229" sldId="264"/>
        </pc:sldMkLst>
      </pc:sldChg>
      <pc:sldChg chg="del">
        <pc:chgData name="Howard Holton" userId="736b0c3c-f623-4679-b4d6-fd41726867ad" providerId="ADAL" clId="{B5999727-9B49-3042-B0A5-CD39C1101F93}" dt="2022-07-02T16:58:36.966" v="7" actId="18676"/>
        <pc:sldMkLst>
          <pc:docMk/>
          <pc:sldMk cId="1501958968" sldId="266"/>
        </pc:sldMkLst>
      </pc:sldChg>
      <pc:sldChg chg="del">
        <pc:chgData name="Howard Holton" userId="736b0c3c-f623-4679-b4d6-fd41726867ad" providerId="ADAL" clId="{B5999727-9B49-3042-B0A5-CD39C1101F93}" dt="2022-07-02T16:58:36.966" v="7" actId="18676"/>
        <pc:sldMkLst>
          <pc:docMk/>
          <pc:sldMk cId="1964176803" sldId="267"/>
        </pc:sldMkLst>
      </pc:sldChg>
      <pc:sldChg chg="del">
        <pc:chgData name="Howard Holton" userId="736b0c3c-f623-4679-b4d6-fd41726867ad" providerId="ADAL" clId="{B5999727-9B49-3042-B0A5-CD39C1101F93}" dt="2022-07-02T16:58:36.966" v="7" actId="18676"/>
        <pc:sldMkLst>
          <pc:docMk/>
          <pc:sldMk cId="1865742809" sldId="268"/>
        </pc:sldMkLst>
      </pc:sldChg>
      <pc:sldChg chg="delSp mod">
        <pc:chgData name="Howard Holton" userId="736b0c3c-f623-4679-b4d6-fd41726867ad" providerId="ADAL" clId="{B5999727-9B49-3042-B0A5-CD39C1101F93}" dt="2022-07-02T17:01:35.932" v="8" actId="478"/>
        <pc:sldMkLst>
          <pc:docMk/>
          <pc:sldMk cId="3217547780" sldId="271"/>
        </pc:sldMkLst>
        <pc:picChg chg="del">
          <ac:chgData name="Howard Holton" userId="736b0c3c-f623-4679-b4d6-fd41726867ad" providerId="ADAL" clId="{B5999727-9B49-3042-B0A5-CD39C1101F93}" dt="2022-07-02T17:01:35.932" v="8" actId="478"/>
          <ac:picMkLst>
            <pc:docMk/>
            <pc:sldMk cId="3217547780" sldId="271"/>
            <ac:picMk id="8" creationId="{70C3B7C5-CDDD-084B-7A5F-56B42171D2AE}"/>
          </ac:picMkLst>
        </pc:picChg>
      </pc:sldChg>
      <pc:sldChg chg="del">
        <pc:chgData name="Howard Holton" userId="736b0c3c-f623-4679-b4d6-fd41726867ad" providerId="ADAL" clId="{B5999727-9B49-3042-B0A5-CD39C1101F93}" dt="2022-07-02T17:03:07.310" v="9" actId="18676"/>
        <pc:sldMkLst>
          <pc:docMk/>
          <pc:sldMk cId="3672143122" sldId="274"/>
        </pc:sldMkLst>
      </pc:sldChg>
      <pc:sldChg chg="del">
        <pc:chgData name="Howard Holton" userId="736b0c3c-f623-4679-b4d6-fd41726867ad" providerId="ADAL" clId="{B5999727-9B49-3042-B0A5-CD39C1101F93}" dt="2022-07-02T17:03:07.310" v="9" actId="18676"/>
        <pc:sldMkLst>
          <pc:docMk/>
          <pc:sldMk cId="1374035446" sldId="275"/>
        </pc:sldMkLst>
      </pc:sldChg>
      <pc:sldChg chg="del">
        <pc:chgData name="Howard Holton" userId="736b0c3c-f623-4679-b4d6-fd41726867ad" providerId="ADAL" clId="{B5999727-9B49-3042-B0A5-CD39C1101F93}" dt="2022-07-02T17:03:07.310" v="9" actId="18676"/>
        <pc:sldMkLst>
          <pc:docMk/>
          <pc:sldMk cId="2580113179" sldId="276"/>
        </pc:sldMkLst>
      </pc:sldChg>
      <pc:sldChg chg="del">
        <pc:chgData name="Howard Holton" userId="736b0c3c-f623-4679-b4d6-fd41726867ad" providerId="ADAL" clId="{B5999727-9B49-3042-B0A5-CD39C1101F93}" dt="2022-07-02T17:03:07.310" v="9" actId="18676"/>
        <pc:sldMkLst>
          <pc:docMk/>
          <pc:sldMk cId="1664459203" sldId="277"/>
        </pc:sldMkLst>
      </pc:sldChg>
      <pc:sldChg chg="del">
        <pc:chgData name="Howard Holton" userId="736b0c3c-f623-4679-b4d6-fd41726867ad" providerId="ADAL" clId="{B5999727-9B49-3042-B0A5-CD39C1101F93}" dt="2022-07-02T17:03:07.310" v="9" actId="18676"/>
        <pc:sldMkLst>
          <pc:docMk/>
          <pc:sldMk cId="4171868673" sldId="278"/>
        </pc:sldMkLst>
      </pc:sldChg>
      <pc:sldChg chg="del">
        <pc:chgData name="Howard Holton" userId="736b0c3c-f623-4679-b4d6-fd41726867ad" providerId="ADAL" clId="{B5999727-9B49-3042-B0A5-CD39C1101F93}" dt="2022-07-02T17:03:07.310" v="9" actId="18676"/>
        <pc:sldMkLst>
          <pc:docMk/>
          <pc:sldMk cId="3148350013" sldId="279"/>
        </pc:sldMkLst>
      </pc:sldChg>
      <pc:sldChg chg="del">
        <pc:chgData name="Howard Holton" userId="736b0c3c-f623-4679-b4d6-fd41726867ad" providerId="ADAL" clId="{B5999727-9B49-3042-B0A5-CD39C1101F93}" dt="2022-07-02T17:03:07.310" v="9" actId="18676"/>
        <pc:sldMkLst>
          <pc:docMk/>
          <pc:sldMk cId="1945578274" sldId="280"/>
        </pc:sldMkLst>
      </pc:sldChg>
      <pc:sldChg chg="del">
        <pc:chgData name="Howard Holton" userId="736b0c3c-f623-4679-b4d6-fd41726867ad" providerId="ADAL" clId="{B5999727-9B49-3042-B0A5-CD39C1101F93}" dt="2022-07-02T17:03:17.127" v="11" actId="18676"/>
        <pc:sldMkLst>
          <pc:docMk/>
          <pc:sldMk cId="3655492163" sldId="281"/>
        </pc:sldMkLst>
      </pc:sldChg>
      <pc:sldChg chg="del">
        <pc:chgData name="Howard Holton" userId="736b0c3c-f623-4679-b4d6-fd41726867ad" providerId="ADAL" clId="{B5999727-9B49-3042-B0A5-CD39C1101F93}" dt="2022-07-02T17:03:17.127" v="11" actId="18676"/>
        <pc:sldMkLst>
          <pc:docMk/>
          <pc:sldMk cId="2166001552" sldId="282"/>
        </pc:sldMkLst>
      </pc:sldChg>
      <pc:sldChg chg="del">
        <pc:chgData name="Howard Holton" userId="736b0c3c-f623-4679-b4d6-fd41726867ad" providerId="ADAL" clId="{B5999727-9B49-3042-B0A5-CD39C1101F93}" dt="2022-07-02T17:03:17.127" v="11" actId="18676"/>
        <pc:sldMkLst>
          <pc:docMk/>
          <pc:sldMk cId="1570741386" sldId="283"/>
        </pc:sldMkLst>
      </pc:sldChg>
      <pc:sldChg chg="del">
        <pc:chgData name="Howard Holton" userId="736b0c3c-f623-4679-b4d6-fd41726867ad" providerId="ADAL" clId="{B5999727-9B49-3042-B0A5-CD39C1101F93}" dt="2022-07-02T17:03:17.127" v="11" actId="18676"/>
        <pc:sldMkLst>
          <pc:docMk/>
          <pc:sldMk cId="1332614731" sldId="284"/>
        </pc:sldMkLst>
      </pc:sldChg>
      <pc:sldChg chg="del">
        <pc:chgData name="Howard Holton" userId="736b0c3c-f623-4679-b4d6-fd41726867ad" providerId="ADAL" clId="{B5999727-9B49-3042-B0A5-CD39C1101F93}" dt="2022-07-02T17:03:17.127" v="11" actId="18676"/>
        <pc:sldMkLst>
          <pc:docMk/>
          <pc:sldMk cId="529562867" sldId="285"/>
        </pc:sldMkLst>
      </pc:sldChg>
      <pc:sldChg chg="del">
        <pc:chgData name="Howard Holton" userId="736b0c3c-f623-4679-b4d6-fd41726867ad" providerId="ADAL" clId="{B5999727-9B49-3042-B0A5-CD39C1101F93}" dt="2022-07-02T17:03:17.127" v="11" actId="18676"/>
        <pc:sldMkLst>
          <pc:docMk/>
          <pc:sldMk cId="3777940750" sldId="286"/>
        </pc:sldMkLst>
      </pc:sldChg>
      <pc:sldChg chg="del">
        <pc:chgData name="Howard Holton" userId="736b0c3c-f623-4679-b4d6-fd41726867ad" providerId="ADAL" clId="{B5999727-9B49-3042-B0A5-CD39C1101F93}" dt="2022-07-02T17:03:13.660" v="10" actId="18676"/>
        <pc:sldMkLst>
          <pc:docMk/>
          <pc:sldMk cId="3853449018" sldId="287"/>
        </pc:sldMkLst>
      </pc:sldChg>
      <pc:sldChg chg="del">
        <pc:chgData name="Howard Holton" userId="736b0c3c-f623-4679-b4d6-fd41726867ad" providerId="ADAL" clId="{B5999727-9B49-3042-B0A5-CD39C1101F93}" dt="2022-07-02T17:03:13.660" v="10" actId="18676"/>
        <pc:sldMkLst>
          <pc:docMk/>
          <pc:sldMk cId="1571687845" sldId="288"/>
        </pc:sldMkLst>
      </pc:sldChg>
      <pc:sldChg chg="del">
        <pc:chgData name="Howard Holton" userId="736b0c3c-f623-4679-b4d6-fd41726867ad" providerId="ADAL" clId="{B5999727-9B49-3042-B0A5-CD39C1101F93}" dt="2022-07-02T17:03:13.660" v="10" actId="18676"/>
        <pc:sldMkLst>
          <pc:docMk/>
          <pc:sldMk cId="1180494412" sldId="289"/>
        </pc:sldMkLst>
      </pc:sldChg>
      <pc:sldChg chg="del">
        <pc:chgData name="Howard Holton" userId="736b0c3c-f623-4679-b4d6-fd41726867ad" providerId="ADAL" clId="{B5999727-9B49-3042-B0A5-CD39C1101F93}" dt="2022-07-02T17:03:13.660" v="10" actId="18676"/>
        <pc:sldMkLst>
          <pc:docMk/>
          <pc:sldMk cId="4168413792" sldId="290"/>
        </pc:sldMkLst>
      </pc:sldChg>
      <pc:sldChg chg="del">
        <pc:chgData name="Howard Holton" userId="736b0c3c-f623-4679-b4d6-fd41726867ad" providerId="ADAL" clId="{B5999727-9B49-3042-B0A5-CD39C1101F93}" dt="2022-07-02T17:03:13.660" v="10" actId="18676"/>
        <pc:sldMkLst>
          <pc:docMk/>
          <pc:sldMk cId="3810581643" sldId="291"/>
        </pc:sldMkLst>
      </pc:sldChg>
      <pc:sldChg chg="del">
        <pc:chgData name="Howard Holton" userId="736b0c3c-f623-4679-b4d6-fd41726867ad" providerId="ADAL" clId="{B5999727-9B49-3042-B0A5-CD39C1101F93}" dt="2022-07-02T17:03:13.660" v="10" actId="18676"/>
        <pc:sldMkLst>
          <pc:docMk/>
          <pc:sldMk cId="4066055288" sldId="292"/>
        </pc:sldMkLst>
      </pc:sldChg>
      <pc:sldChg chg="del">
        <pc:chgData name="Howard Holton" userId="736b0c3c-f623-4679-b4d6-fd41726867ad" providerId="ADAL" clId="{B5999727-9B49-3042-B0A5-CD39C1101F93}" dt="2022-07-02T17:03:13.660" v="10" actId="18676"/>
        <pc:sldMkLst>
          <pc:docMk/>
          <pc:sldMk cId="3750394572" sldId="293"/>
        </pc:sldMkLst>
      </pc:sldChg>
      <pc:sldChg chg="del">
        <pc:chgData name="Howard Holton" userId="736b0c3c-f623-4679-b4d6-fd41726867ad" providerId="ADAL" clId="{B5999727-9B49-3042-B0A5-CD39C1101F93}" dt="2022-07-02T16:58:36.966" v="7" actId="18676"/>
        <pc:sldMkLst>
          <pc:docMk/>
          <pc:sldMk cId="468903260" sldId="295"/>
        </pc:sldMkLst>
      </pc:sldChg>
      <pc:sldChg chg="del">
        <pc:chgData name="Howard Holton" userId="736b0c3c-f623-4679-b4d6-fd41726867ad" providerId="ADAL" clId="{B5999727-9B49-3042-B0A5-CD39C1101F93}" dt="2022-07-02T16:58:36.966" v="7" actId="18676"/>
        <pc:sldMkLst>
          <pc:docMk/>
          <pc:sldMk cId="1004200951" sldId="302"/>
        </pc:sldMkLst>
      </pc:sldChg>
      <pc:sldChg chg="del">
        <pc:chgData name="Howard Holton" userId="736b0c3c-f623-4679-b4d6-fd41726867ad" providerId="ADAL" clId="{B5999727-9B49-3042-B0A5-CD39C1101F93}" dt="2022-07-02T16:58:36.966" v="7" actId="18676"/>
        <pc:sldMkLst>
          <pc:docMk/>
          <pc:sldMk cId="1900058382" sldId="305"/>
        </pc:sldMkLst>
      </pc:sldChg>
      <pc:sldChg chg="del">
        <pc:chgData name="Howard Holton" userId="736b0c3c-f623-4679-b4d6-fd41726867ad" providerId="ADAL" clId="{B5999727-9B49-3042-B0A5-CD39C1101F93}" dt="2022-07-02T16:58:36.966" v="7" actId="18676"/>
        <pc:sldMkLst>
          <pc:docMk/>
          <pc:sldMk cId="3436231091" sldId="306"/>
        </pc:sldMkLst>
      </pc:sldChg>
      <pc:sldChg chg="del">
        <pc:chgData name="Howard Holton" userId="736b0c3c-f623-4679-b4d6-fd41726867ad" providerId="ADAL" clId="{B5999727-9B49-3042-B0A5-CD39C1101F93}" dt="2022-07-02T16:58:36.966" v="7" actId="18676"/>
        <pc:sldMkLst>
          <pc:docMk/>
          <pc:sldMk cId="487021758" sldId="307"/>
        </pc:sldMkLst>
      </pc:sldChg>
      <pc:sldChg chg="del">
        <pc:chgData name="Howard Holton" userId="736b0c3c-f623-4679-b4d6-fd41726867ad" providerId="ADAL" clId="{B5999727-9B49-3042-B0A5-CD39C1101F93}" dt="2022-07-02T16:58:36.966" v="7" actId="18676"/>
        <pc:sldMkLst>
          <pc:docMk/>
          <pc:sldMk cId="1921764621" sldId="320"/>
        </pc:sldMkLst>
      </pc:sldChg>
      <pc:sldChg chg="del">
        <pc:chgData name="Howard Holton" userId="736b0c3c-f623-4679-b4d6-fd41726867ad" providerId="ADAL" clId="{B5999727-9B49-3042-B0A5-CD39C1101F93}" dt="2022-07-02T16:58:36.966" v="7" actId="18676"/>
        <pc:sldMkLst>
          <pc:docMk/>
          <pc:sldMk cId="2511333220" sldId="321"/>
        </pc:sldMkLst>
      </pc:sldChg>
      <pc:sldChg chg="del">
        <pc:chgData name="Howard Holton" userId="736b0c3c-f623-4679-b4d6-fd41726867ad" providerId="ADAL" clId="{B5999727-9B49-3042-B0A5-CD39C1101F93}" dt="2022-07-02T16:58:36.966" v="7" actId="18676"/>
        <pc:sldMkLst>
          <pc:docMk/>
          <pc:sldMk cId="3839530737" sldId="322"/>
        </pc:sldMkLst>
      </pc:sldChg>
      <pc:sldChg chg="del">
        <pc:chgData name="Howard Holton" userId="736b0c3c-f623-4679-b4d6-fd41726867ad" providerId="ADAL" clId="{B5999727-9B49-3042-B0A5-CD39C1101F93}" dt="2022-07-02T16:58:36.966" v="7" actId="18676"/>
        <pc:sldMkLst>
          <pc:docMk/>
          <pc:sldMk cId="445531060" sldId="323"/>
        </pc:sldMkLst>
      </pc:sldChg>
      <pc:sldChg chg="del">
        <pc:chgData name="Howard Holton" userId="736b0c3c-f623-4679-b4d6-fd41726867ad" providerId="ADAL" clId="{B5999727-9B49-3042-B0A5-CD39C1101F93}" dt="2022-07-02T16:58:36.966" v="7" actId="18676"/>
        <pc:sldMkLst>
          <pc:docMk/>
          <pc:sldMk cId="3530916128" sldId="324"/>
        </pc:sldMkLst>
      </pc:sldChg>
      <pc:sldChg chg="del">
        <pc:chgData name="Howard Holton" userId="736b0c3c-f623-4679-b4d6-fd41726867ad" providerId="ADAL" clId="{B5999727-9B49-3042-B0A5-CD39C1101F93}" dt="2022-07-02T16:58:36.966" v="7" actId="18676"/>
        <pc:sldMkLst>
          <pc:docMk/>
          <pc:sldMk cId="2032611498" sldId="325"/>
        </pc:sldMkLst>
      </pc:sldChg>
      <pc:sldChg chg="del">
        <pc:chgData name="Howard Holton" userId="736b0c3c-f623-4679-b4d6-fd41726867ad" providerId="ADAL" clId="{B5999727-9B49-3042-B0A5-CD39C1101F93}" dt="2022-07-02T16:58:36.966" v="7" actId="18676"/>
        <pc:sldMkLst>
          <pc:docMk/>
          <pc:sldMk cId="966848940" sldId="326"/>
        </pc:sldMkLst>
      </pc:sldChg>
      <pc:sldChg chg="del">
        <pc:chgData name="Howard Holton" userId="736b0c3c-f623-4679-b4d6-fd41726867ad" providerId="ADAL" clId="{B5999727-9B49-3042-B0A5-CD39C1101F93}" dt="2022-07-02T16:58:36.966" v="7" actId="18676"/>
        <pc:sldMkLst>
          <pc:docMk/>
          <pc:sldMk cId="3874950494" sldId="327"/>
        </pc:sldMkLst>
      </pc:sldChg>
      <pc:sldChg chg="del">
        <pc:chgData name="Howard Holton" userId="736b0c3c-f623-4679-b4d6-fd41726867ad" providerId="ADAL" clId="{B5999727-9B49-3042-B0A5-CD39C1101F93}" dt="2022-07-02T16:58:36.966" v="7" actId="18676"/>
        <pc:sldMkLst>
          <pc:docMk/>
          <pc:sldMk cId="4280319567" sldId="328"/>
        </pc:sldMkLst>
      </pc:sldChg>
      <pc:sldChg chg="del">
        <pc:chgData name="Howard Holton" userId="736b0c3c-f623-4679-b4d6-fd41726867ad" providerId="ADAL" clId="{B5999727-9B49-3042-B0A5-CD39C1101F93}" dt="2022-07-02T16:58:36.966" v="7" actId="18676"/>
        <pc:sldMkLst>
          <pc:docMk/>
          <pc:sldMk cId="1910682441" sldId="329"/>
        </pc:sldMkLst>
      </pc:sldChg>
      <pc:sldChg chg="del">
        <pc:chgData name="Howard Holton" userId="736b0c3c-f623-4679-b4d6-fd41726867ad" providerId="ADAL" clId="{B5999727-9B49-3042-B0A5-CD39C1101F93}" dt="2022-07-02T16:58:36.966" v="7" actId="18676"/>
        <pc:sldMkLst>
          <pc:docMk/>
          <pc:sldMk cId="2152491873" sldId="330"/>
        </pc:sldMkLst>
      </pc:sldChg>
      <pc:sldChg chg="addSp delSp modSp mod setBg">
        <pc:chgData name="Howard Holton" userId="736b0c3c-f623-4679-b4d6-fd41726867ad" providerId="ADAL" clId="{B5999727-9B49-3042-B0A5-CD39C1101F93}" dt="2022-07-02T17:05:37.232" v="56" actId="478"/>
        <pc:sldMkLst>
          <pc:docMk/>
          <pc:sldMk cId="665980102" sldId="335"/>
        </pc:sldMkLst>
        <pc:spChg chg="mod">
          <ac:chgData name="Howard Holton" userId="736b0c3c-f623-4679-b4d6-fd41726867ad" providerId="ADAL" clId="{B5999727-9B49-3042-B0A5-CD39C1101F93}" dt="2022-07-02T17:05:31.647" v="55" actId="26606"/>
          <ac:spMkLst>
            <pc:docMk/>
            <pc:sldMk cId="665980102" sldId="335"/>
            <ac:spMk id="2" creationId="{F50D45A1-F79A-4DA2-B728-518027F5B934}"/>
          </ac:spMkLst>
        </pc:spChg>
        <pc:spChg chg="mod">
          <ac:chgData name="Howard Holton" userId="736b0c3c-f623-4679-b4d6-fd41726867ad" providerId="ADAL" clId="{B5999727-9B49-3042-B0A5-CD39C1101F93}" dt="2022-07-02T17:05:31.647" v="55" actId="26606"/>
          <ac:spMkLst>
            <pc:docMk/>
            <pc:sldMk cId="665980102" sldId="335"/>
            <ac:spMk id="4" creationId="{8828CC90-81A1-4300-8E67-1C5EB233E8DD}"/>
          </ac:spMkLst>
        </pc:spChg>
        <pc:spChg chg="add del mod">
          <ac:chgData name="Howard Holton" userId="736b0c3c-f623-4679-b4d6-fd41726867ad" providerId="ADAL" clId="{B5999727-9B49-3042-B0A5-CD39C1101F93}" dt="2022-07-02T17:05:37.232" v="56" actId="478"/>
          <ac:spMkLst>
            <pc:docMk/>
            <pc:sldMk cId="665980102" sldId="335"/>
            <ac:spMk id="7" creationId="{BAAABED8-857B-6F0A-E142-514DA49F6A10}"/>
          </ac:spMkLst>
        </pc:spChg>
        <pc:spChg chg="add">
          <ac:chgData name="Howard Holton" userId="736b0c3c-f623-4679-b4d6-fd41726867ad" providerId="ADAL" clId="{B5999727-9B49-3042-B0A5-CD39C1101F93}" dt="2022-07-02T17:05:31.647" v="55" actId="26606"/>
          <ac:spMkLst>
            <pc:docMk/>
            <pc:sldMk cId="665980102" sldId="335"/>
            <ac:spMk id="12" creationId="{B9951BD9-0868-4CDB-ACD6-9C4209B5E412}"/>
          </ac:spMkLst>
        </pc:spChg>
        <pc:picChg chg="del">
          <ac:chgData name="Howard Holton" userId="736b0c3c-f623-4679-b4d6-fd41726867ad" providerId="ADAL" clId="{B5999727-9B49-3042-B0A5-CD39C1101F93}" dt="2022-07-02T17:05:04.477" v="51" actId="478"/>
          <ac:picMkLst>
            <pc:docMk/>
            <pc:sldMk cId="665980102" sldId="335"/>
            <ac:picMk id="3" creationId="{35B74130-82BE-4AC2-9BE6-E4B68A0E8EE7}"/>
          </ac:picMkLst>
        </pc:picChg>
        <pc:picChg chg="add mod ord">
          <ac:chgData name="Howard Holton" userId="736b0c3c-f623-4679-b4d6-fd41726867ad" providerId="ADAL" clId="{B5999727-9B49-3042-B0A5-CD39C1101F93}" dt="2022-07-02T17:05:31.647" v="55" actId="26606"/>
          <ac:picMkLst>
            <pc:docMk/>
            <pc:sldMk cId="665980102" sldId="335"/>
            <ac:picMk id="6" creationId="{7484E7F2-0CF0-DE0D-9645-9AB7940501F4}"/>
          </ac:picMkLst>
        </pc:picChg>
      </pc:sldChg>
      <pc:sldChg chg="addSp delSp modSp mod setBg">
        <pc:chgData name="Howard Holton" userId="736b0c3c-f623-4679-b4d6-fd41726867ad" providerId="ADAL" clId="{B5999727-9B49-3042-B0A5-CD39C1101F93}" dt="2022-07-02T17:05:53.385" v="59" actId="26606"/>
        <pc:sldMkLst>
          <pc:docMk/>
          <pc:sldMk cId="3182012230" sldId="336"/>
        </pc:sldMkLst>
        <pc:spChg chg="mod">
          <ac:chgData name="Howard Holton" userId="736b0c3c-f623-4679-b4d6-fd41726867ad" providerId="ADAL" clId="{B5999727-9B49-3042-B0A5-CD39C1101F93}" dt="2022-07-02T17:05:53.385" v="59" actId="26606"/>
          <ac:spMkLst>
            <pc:docMk/>
            <pc:sldMk cId="3182012230" sldId="336"/>
            <ac:spMk id="2" creationId="{F50D45A1-F79A-4DA2-B728-518027F5B934}"/>
          </ac:spMkLst>
        </pc:spChg>
        <pc:spChg chg="mod">
          <ac:chgData name="Howard Holton" userId="736b0c3c-f623-4679-b4d6-fd41726867ad" providerId="ADAL" clId="{B5999727-9B49-3042-B0A5-CD39C1101F93}" dt="2022-07-02T17:05:53.385" v="59" actId="26606"/>
          <ac:spMkLst>
            <pc:docMk/>
            <pc:sldMk cId="3182012230" sldId="336"/>
            <ac:spMk id="4" creationId="{8828CC90-81A1-4300-8E67-1C5EB233E8DD}"/>
          </ac:spMkLst>
        </pc:spChg>
        <pc:spChg chg="add mod">
          <ac:chgData name="Howard Holton" userId="736b0c3c-f623-4679-b4d6-fd41726867ad" providerId="ADAL" clId="{B5999727-9B49-3042-B0A5-CD39C1101F93}" dt="2022-07-02T17:05:53.385" v="59" actId="26606"/>
          <ac:spMkLst>
            <pc:docMk/>
            <pc:sldMk cId="3182012230" sldId="336"/>
            <ac:spMk id="7" creationId="{D9EB418F-7B57-DB16-2F36-9E5EA31B407A}"/>
          </ac:spMkLst>
        </pc:spChg>
        <pc:spChg chg="add">
          <ac:chgData name="Howard Holton" userId="736b0c3c-f623-4679-b4d6-fd41726867ad" providerId="ADAL" clId="{B5999727-9B49-3042-B0A5-CD39C1101F93}" dt="2022-07-02T17:05:53.385" v="59" actId="26606"/>
          <ac:spMkLst>
            <pc:docMk/>
            <pc:sldMk cId="3182012230" sldId="336"/>
            <ac:spMk id="12" creationId="{B9951BD9-0868-4CDB-ACD6-9C4209B5E412}"/>
          </ac:spMkLst>
        </pc:spChg>
        <pc:picChg chg="del">
          <ac:chgData name="Howard Holton" userId="736b0c3c-f623-4679-b4d6-fd41726867ad" providerId="ADAL" clId="{B5999727-9B49-3042-B0A5-CD39C1101F93}" dt="2022-07-02T17:05:41.008" v="57" actId="478"/>
          <ac:picMkLst>
            <pc:docMk/>
            <pc:sldMk cId="3182012230" sldId="336"/>
            <ac:picMk id="3" creationId="{35B74130-82BE-4AC2-9BE6-E4B68A0E8EE7}"/>
          </ac:picMkLst>
        </pc:picChg>
        <pc:picChg chg="add mod ord">
          <ac:chgData name="Howard Holton" userId="736b0c3c-f623-4679-b4d6-fd41726867ad" providerId="ADAL" clId="{B5999727-9B49-3042-B0A5-CD39C1101F93}" dt="2022-07-02T17:05:53.385" v="59" actId="26606"/>
          <ac:picMkLst>
            <pc:docMk/>
            <pc:sldMk cId="3182012230" sldId="336"/>
            <ac:picMk id="6" creationId="{58D88BC2-537B-1D17-A736-351399732078}"/>
          </ac:picMkLst>
        </pc:picChg>
      </pc:sldChg>
      <pc:sldChg chg="addSp delSp modSp mod setBg setClrOvrMap">
        <pc:chgData name="Howard Holton" userId="736b0c3c-f623-4679-b4d6-fd41726867ad" providerId="ADAL" clId="{B5999727-9B49-3042-B0A5-CD39C1101F93}" dt="2022-07-02T17:06:20.724" v="65" actId="26606"/>
        <pc:sldMkLst>
          <pc:docMk/>
          <pc:sldMk cId="1610939726" sldId="337"/>
        </pc:sldMkLst>
        <pc:spChg chg="mod">
          <ac:chgData name="Howard Holton" userId="736b0c3c-f623-4679-b4d6-fd41726867ad" providerId="ADAL" clId="{B5999727-9B49-3042-B0A5-CD39C1101F93}" dt="2022-07-02T17:06:20.724" v="65" actId="26606"/>
          <ac:spMkLst>
            <pc:docMk/>
            <pc:sldMk cId="1610939726" sldId="337"/>
            <ac:spMk id="2" creationId="{F50D45A1-F79A-4DA2-B728-518027F5B934}"/>
          </ac:spMkLst>
        </pc:spChg>
        <pc:spChg chg="mod">
          <ac:chgData name="Howard Holton" userId="736b0c3c-f623-4679-b4d6-fd41726867ad" providerId="ADAL" clId="{B5999727-9B49-3042-B0A5-CD39C1101F93}" dt="2022-07-02T17:06:20.724" v="65" actId="26606"/>
          <ac:spMkLst>
            <pc:docMk/>
            <pc:sldMk cId="1610939726" sldId="337"/>
            <ac:spMk id="4" creationId="{8828CC90-81A1-4300-8E67-1C5EB233E8DD}"/>
          </ac:spMkLst>
        </pc:spChg>
        <pc:spChg chg="add del mod">
          <ac:chgData name="Howard Holton" userId="736b0c3c-f623-4679-b4d6-fd41726867ad" providerId="ADAL" clId="{B5999727-9B49-3042-B0A5-CD39C1101F93}" dt="2022-07-02T17:06:17.573" v="64" actId="478"/>
          <ac:spMkLst>
            <pc:docMk/>
            <pc:sldMk cId="1610939726" sldId="337"/>
            <ac:spMk id="7" creationId="{BC554336-C26C-7F1B-8F3C-669DFB912C67}"/>
          </ac:spMkLst>
        </pc:spChg>
        <pc:spChg chg="add">
          <ac:chgData name="Howard Holton" userId="736b0c3c-f623-4679-b4d6-fd41726867ad" providerId="ADAL" clId="{B5999727-9B49-3042-B0A5-CD39C1101F93}" dt="2022-07-02T17:06:20.724" v="65" actId="26606"/>
          <ac:spMkLst>
            <pc:docMk/>
            <pc:sldMk cId="1610939726" sldId="337"/>
            <ac:spMk id="11" creationId="{71B2258F-86CA-4D4D-8270-BC05FCDEBFB3}"/>
          </ac:spMkLst>
        </pc:spChg>
        <pc:picChg chg="del">
          <ac:chgData name="Howard Holton" userId="736b0c3c-f623-4679-b4d6-fd41726867ad" providerId="ADAL" clId="{B5999727-9B49-3042-B0A5-CD39C1101F93}" dt="2022-07-02T17:06:02.494" v="60" actId="478"/>
          <ac:picMkLst>
            <pc:docMk/>
            <pc:sldMk cId="1610939726" sldId="337"/>
            <ac:picMk id="3" creationId="{35B74130-82BE-4AC2-9BE6-E4B68A0E8EE7}"/>
          </ac:picMkLst>
        </pc:picChg>
        <pc:picChg chg="add mod ord">
          <ac:chgData name="Howard Holton" userId="736b0c3c-f623-4679-b4d6-fd41726867ad" providerId="ADAL" clId="{B5999727-9B49-3042-B0A5-CD39C1101F93}" dt="2022-07-02T17:06:20.724" v="65" actId="26606"/>
          <ac:picMkLst>
            <pc:docMk/>
            <pc:sldMk cId="1610939726" sldId="337"/>
            <ac:picMk id="6" creationId="{49AC9FA9-C46C-AAF1-F30E-A5480C17CFB7}"/>
          </ac:picMkLst>
        </pc:picChg>
      </pc:sldChg>
      <pc:sldChg chg="addSp delSp modSp mod setBg setClrOvrMap">
        <pc:chgData name="Howard Holton" userId="736b0c3c-f623-4679-b4d6-fd41726867ad" providerId="ADAL" clId="{B5999727-9B49-3042-B0A5-CD39C1101F93}" dt="2022-07-02T17:08:06.901" v="113" actId="27636"/>
        <pc:sldMkLst>
          <pc:docMk/>
          <pc:sldMk cId="4276261382" sldId="338"/>
        </pc:sldMkLst>
        <pc:spChg chg="mod">
          <ac:chgData name="Howard Holton" userId="736b0c3c-f623-4679-b4d6-fd41726867ad" providerId="ADAL" clId="{B5999727-9B49-3042-B0A5-CD39C1101F93}" dt="2022-07-02T17:07:37.558" v="89" actId="14100"/>
          <ac:spMkLst>
            <pc:docMk/>
            <pc:sldMk cId="4276261382" sldId="338"/>
            <ac:spMk id="2" creationId="{F50D45A1-F79A-4DA2-B728-518027F5B934}"/>
          </ac:spMkLst>
        </pc:spChg>
        <pc:spChg chg="mod">
          <ac:chgData name="Howard Holton" userId="736b0c3c-f623-4679-b4d6-fd41726867ad" providerId="ADAL" clId="{B5999727-9B49-3042-B0A5-CD39C1101F93}" dt="2022-07-02T17:08:06.901" v="113" actId="27636"/>
          <ac:spMkLst>
            <pc:docMk/>
            <pc:sldMk cId="4276261382" sldId="338"/>
            <ac:spMk id="4" creationId="{8828CC90-81A1-4300-8E67-1C5EB233E8DD}"/>
          </ac:spMkLst>
        </pc:spChg>
        <pc:spChg chg="add del mod">
          <ac:chgData name="Howard Holton" userId="736b0c3c-f623-4679-b4d6-fd41726867ad" providerId="ADAL" clId="{B5999727-9B49-3042-B0A5-CD39C1101F93}" dt="2022-07-02T17:06:59.432" v="73" actId="478"/>
          <ac:spMkLst>
            <pc:docMk/>
            <pc:sldMk cId="4276261382" sldId="338"/>
            <ac:spMk id="7" creationId="{C9ECB619-8175-93C6-F6BD-D1FADD160BBA}"/>
          </ac:spMkLst>
        </pc:spChg>
        <pc:spChg chg="add del">
          <ac:chgData name="Howard Holton" userId="736b0c3c-f623-4679-b4d6-fd41726867ad" providerId="ADAL" clId="{B5999727-9B49-3042-B0A5-CD39C1101F93}" dt="2022-07-02T17:07:26.947" v="85" actId="26606"/>
          <ac:spMkLst>
            <pc:docMk/>
            <pc:sldMk cId="4276261382" sldId="338"/>
            <ac:spMk id="12" creationId="{F8446B12-7391-4711-8B31-112A0B896C76}"/>
          </ac:spMkLst>
        </pc:spChg>
        <pc:spChg chg="add">
          <ac:chgData name="Howard Holton" userId="736b0c3c-f623-4679-b4d6-fd41726867ad" providerId="ADAL" clId="{B5999727-9B49-3042-B0A5-CD39C1101F93}" dt="2022-07-02T17:07:26.947" v="85" actId="26606"/>
          <ac:spMkLst>
            <pc:docMk/>
            <pc:sldMk cId="4276261382" sldId="338"/>
            <ac:spMk id="21" creationId="{71B2258F-86CA-4D4D-8270-BC05FCDEBFB3}"/>
          </ac:spMkLst>
        </pc:spChg>
        <pc:grpChg chg="add del">
          <ac:chgData name="Howard Holton" userId="736b0c3c-f623-4679-b4d6-fd41726867ad" providerId="ADAL" clId="{B5999727-9B49-3042-B0A5-CD39C1101F93}" dt="2022-07-02T17:07:26.947" v="85" actId="26606"/>
          <ac:grpSpMkLst>
            <pc:docMk/>
            <pc:sldMk cId="4276261382" sldId="338"/>
            <ac:grpSpMk id="14" creationId="{AC0B7807-0C83-4963-821A-69B172722E49}"/>
          </ac:grpSpMkLst>
        </pc:grpChg>
        <pc:picChg chg="del">
          <ac:chgData name="Howard Holton" userId="736b0c3c-f623-4679-b4d6-fd41726867ad" providerId="ADAL" clId="{B5999727-9B49-3042-B0A5-CD39C1101F93}" dt="2022-07-02T17:06:28.461" v="66" actId="478"/>
          <ac:picMkLst>
            <pc:docMk/>
            <pc:sldMk cId="4276261382" sldId="338"/>
            <ac:picMk id="3" creationId="{35B74130-82BE-4AC2-9BE6-E4B68A0E8EE7}"/>
          </ac:picMkLst>
        </pc:picChg>
        <pc:picChg chg="add mod ord">
          <ac:chgData name="Howard Holton" userId="736b0c3c-f623-4679-b4d6-fd41726867ad" providerId="ADAL" clId="{B5999727-9B49-3042-B0A5-CD39C1101F93}" dt="2022-07-02T17:07:31.966" v="87" actId="1076"/>
          <ac:picMkLst>
            <pc:docMk/>
            <pc:sldMk cId="4276261382" sldId="338"/>
            <ac:picMk id="6" creationId="{9E77AFF0-8125-C8FA-8EE2-6130A597BE28}"/>
          </ac:picMkLst>
        </pc:picChg>
      </pc:sldChg>
      <pc:sldChg chg="addSp modSp mod setBg addAnim setClrOvrMap">
        <pc:chgData name="Howard Holton" userId="736b0c3c-f623-4679-b4d6-fd41726867ad" providerId="ADAL" clId="{B5999727-9B49-3042-B0A5-CD39C1101F93}" dt="2022-07-02T17:08:21.103" v="116"/>
        <pc:sldMkLst>
          <pc:docMk/>
          <pc:sldMk cId="3499347854" sldId="339"/>
        </pc:sldMkLst>
        <pc:spChg chg="mod">
          <ac:chgData name="Howard Holton" userId="736b0c3c-f623-4679-b4d6-fd41726867ad" providerId="ADAL" clId="{B5999727-9B49-3042-B0A5-CD39C1101F93}" dt="2022-07-02T17:08:21.102" v="114" actId="26606"/>
          <ac:spMkLst>
            <pc:docMk/>
            <pc:sldMk cId="3499347854" sldId="339"/>
            <ac:spMk id="2" creationId="{F50D45A1-F79A-4DA2-B728-518027F5B934}"/>
          </ac:spMkLst>
        </pc:spChg>
        <pc:spChg chg="mod">
          <ac:chgData name="Howard Holton" userId="736b0c3c-f623-4679-b4d6-fd41726867ad" providerId="ADAL" clId="{B5999727-9B49-3042-B0A5-CD39C1101F93}" dt="2022-07-02T17:08:21.102" v="114" actId="26606"/>
          <ac:spMkLst>
            <pc:docMk/>
            <pc:sldMk cId="3499347854" sldId="339"/>
            <ac:spMk id="4" creationId="{8828CC90-81A1-4300-8E67-1C5EB233E8DD}"/>
          </ac:spMkLst>
        </pc:spChg>
        <pc:spChg chg="add">
          <ac:chgData name="Howard Holton" userId="736b0c3c-f623-4679-b4d6-fd41726867ad" providerId="ADAL" clId="{B5999727-9B49-3042-B0A5-CD39C1101F93}" dt="2022-07-02T17:08:21.102" v="114" actId="26606"/>
          <ac:spMkLst>
            <pc:docMk/>
            <pc:sldMk cId="3499347854" sldId="339"/>
            <ac:spMk id="9" creationId="{71B2258F-86CA-4D4D-8270-BC05FCDEBFB3}"/>
          </ac:spMkLst>
        </pc:spChg>
        <pc:picChg chg="mod ord">
          <ac:chgData name="Howard Holton" userId="736b0c3c-f623-4679-b4d6-fd41726867ad" providerId="ADAL" clId="{B5999727-9B49-3042-B0A5-CD39C1101F93}" dt="2022-07-02T17:08:21.102" v="114" actId="26606"/>
          <ac:picMkLst>
            <pc:docMk/>
            <pc:sldMk cId="3499347854" sldId="339"/>
            <ac:picMk id="3" creationId="{35B74130-82BE-4AC2-9BE6-E4B68A0E8EE7}"/>
          </ac:picMkLst>
        </pc:picChg>
      </pc:sldChg>
      <pc:sldChg chg="addSp modSp mod setBg">
        <pc:chgData name="Howard Holton" userId="736b0c3c-f623-4679-b4d6-fd41726867ad" providerId="ADAL" clId="{B5999727-9B49-3042-B0A5-CD39C1101F93}" dt="2022-07-02T17:08:32.098" v="117" actId="26606"/>
        <pc:sldMkLst>
          <pc:docMk/>
          <pc:sldMk cId="57481830" sldId="340"/>
        </pc:sldMkLst>
        <pc:spChg chg="mod">
          <ac:chgData name="Howard Holton" userId="736b0c3c-f623-4679-b4d6-fd41726867ad" providerId="ADAL" clId="{B5999727-9B49-3042-B0A5-CD39C1101F93}" dt="2022-07-02T17:08:32.098" v="117" actId="26606"/>
          <ac:spMkLst>
            <pc:docMk/>
            <pc:sldMk cId="57481830" sldId="340"/>
            <ac:spMk id="2" creationId="{F50D45A1-F79A-4DA2-B728-518027F5B934}"/>
          </ac:spMkLst>
        </pc:spChg>
        <pc:spChg chg="mod">
          <ac:chgData name="Howard Holton" userId="736b0c3c-f623-4679-b4d6-fd41726867ad" providerId="ADAL" clId="{B5999727-9B49-3042-B0A5-CD39C1101F93}" dt="2022-07-02T17:08:32.098" v="117" actId="26606"/>
          <ac:spMkLst>
            <pc:docMk/>
            <pc:sldMk cId="57481830" sldId="340"/>
            <ac:spMk id="4" creationId="{8828CC90-81A1-4300-8E67-1C5EB233E8DD}"/>
          </ac:spMkLst>
        </pc:spChg>
        <pc:spChg chg="add">
          <ac:chgData name="Howard Holton" userId="736b0c3c-f623-4679-b4d6-fd41726867ad" providerId="ADAL" clId="{B5999727-9B49-3042-B0A5-CD39C1101F93}" dt="2022-07-02T17:08:32.098" v="117" actId="26606"/>
          <ac:spMkLst>
            <pc:docMk/>
            <pc:sldMk cId="57481830" sldId="340"/>
            <ac:spMk id="9" creationId="{B9951BD9-0868-4CDB-ACD6-9C4209B5E412}"/>
          </ac:spMkLst>
        </pc:spChg>
        <pc:picChg chg="mod ord">
          <ac:chgData name="Howard Holton" userId="736b0c3c-f623-4679-b4d6-fd41726867ad" providerId="ADAL" clId="{B5999727-9B49-3042-B0A5-CD39C1101F93}" dt="2022-07-02T17:08:32.098" v="117" actId="26606"/>
          <ac:picMkLst>
            <pc:docMk/>
            <pc:sldMk cId="57481830" sldId="340"/>
            <ac:picMk id="3" creationId="{35B74130-82BE-4AC2-9BE6-E4B68A0E8EE7}"/>
          </ac:picMkLst>
        </pc:picChg>
      </pc:sldChg>
      <pc:sldChg chg="addSp modSp mod setBg">
        <pc:chgData name="Howard Holton" userId="736b0c3c-f623-4679-b4d6-fd41726867ad" providerId="ADAL" clId="{B5999727-9B49-3042-B0A5-CD39C1101F93}" dt="2022-07-02T17:09:09.135" v="143" actId="20577"/>
        <pc:sldMkLst>
          <pc:docMk/>
          <pc:sldMk cId="2075669873" sldId="341"/>
        </pc:sldMkLst>
        <pc:spChg chg="mod">
          <ac:chgData name="Howard Holton" userId="736b0c3c-f623-4679-b4d6-fd41726867ad" providerId="ADAL" clId="{B5999727-9B49-3042-B0A5-CD39C1101F93}" dt="2022-07-02T17:08:46.016" v="120" actId="1076"/>
          <ac:spMkLst>
            <pc:docMk/>
            <pc:sldMk cId="2075669873" sldId="341"/>
            <ac:spMk id="2" creationId="{F50D45A1-F79A-4DA2-B728-518027F5B934}"/>
          </ac:spMkLst>
        </pc:spChg>
        <pc:spChg chg="mod">
          <ac:chgData name="Howard Holton" userId="736b0c3c-f623-4679-b4d6-fd41726867ad" providerId="ADAL" clId="{B5999727-9B49-3042-B0A5-CD39C1101F93}" dt="2022-07-02T17:09:09.135" v="143" actId="20577"/>
          <ac:spMkLst>
            <pc:docMk/>
            <pc:sldMk cId="2075669873" sldId="341"/>
            <ac:spMk id="4" creationId="{8828CC90-81A1-4300-8E67-1C5EB233E8DD}"/>
          </ac:spMkLst>
        </pc:spChg>
        <pc:spChg chg="add">
          <ac:chgData name="Howard Holton" userId="736b0c3c-f623-4679-b4d6-fd41726867ad" providerId="ADAL" clId="{B5999727-9B49-3042-B0A5-CD39C1101F93}" dt="2022-07-02T17:08:40.459" v="118" actId="26606"/>
          <ac:spMkLst>
            <pc:docMk/>
            <pc:sldMk cId="2075669873" sldId="341"/>
            <ac:spMk id="9" creationId="{71B2258F-86CA-4D4D-8270-BC05FCDEBFB3}"/>
          </ac:spMkLst>
        </pc:spChg>
        <pc:picChg chg="mod ord">
          <ac:chgData name="Howard Holton" userId="736b0c3c-f623-4679-b4d6-fd41726867ad" providerId="ADAL" clId="{B5999727-9B49-3042-B0A5-CD39C1101F93}" dt="2022-07-02T17:08:40.459" v="118" actId="26606"/>
          <ac:picMkLst>
            <pc:docMk/>
            <pc:sldMk cId="2075669873" sldId="341"/>
            <ac:picMk id="3" creationId="{35B74130-82BE-4AC2-9BE6-E4B68A0E8EE7}"/>
          </ac:picMkLst>
        </pc:picChg>
      </pc:sldChg>
      <pc:sldChg chg="addSp delSp modSp mod setBg setClrOvrMap">
        <pc:chgData name="Howard Holton" userId="736b0c3c-f623-4679-b4d6-fd41726867ad" providerId="ADAL" clId="{B5999727-9B49-3042-B0A5-CD39C1101F93}" dt="2022-07-02T17:10:22.206" v="157" actId="403"/>
        <pc:sldMkLst>
          <pc:docMk/>
          <pc:sldMk cId="967648429" sldId="342"/>
        </pc:sldMkLst>
        <pc:spChg chg="mod">
          <ac:chgData name="Howard Holton" userId="736b0c3c-f623-4679-b4d6-fd41726867ad" providerId="ADAL" clId="{B5999727-9B49-3042-B0A5-CD39C1101F93}" dt="2022-07-02T17:10:14.086" v="151" actId="26606"/>
          <ac:spMkLst>
            <pc:docMk/>
            <pc:sldMk cId="967648429" sldId="342"/>
            <ac:spMk id="2" creationId="{F50D45A1-F79A-4DA2-B728-518027F5B934}"/>
          </ac:spMkLst>
        </pc:spChg>
        <pc:spChg chg="mod">
          <ac:chgData name="Howard Holton" userId="736b0c3c-f623-4679-b4d6-fd41726867ad" providerId="ADAL" clId="{B5999727-9B49-3042-B0A5-CD39C1101F93}" dt="2022-07-02T17:10:22.206" v="157" actId="403"/>
          <ac:spMkLst>
            <pc:docMk/>
            <pc:sldMk cId="967648429" sldId="342"/>
            <ac:spMk id="4" creationId="{8828CC90-81A1-4300-8E67-1C5EB233E8DD}"/>
          </ac:spMkLst>
        </pc:spChg>
        <pc:spChg chg="add del mod">
          <ac:chgData name="Howard Holton" userId="736b0c3c-f623-4679-b4d6-fd41726867ad" providerId="ADAL" clId="{B5999727-9B49-3042-B0A5-CD39C1101F93}" dt="2022-07-02T17:09:42.834" v="145" actId="478"/>
          <ac:spMkLst>
            <pc:docMk/>
            <pc:sldMk cId="967648429" sldId="342"/>
            <ac:spMk id="7" creationId="{E88BFA40-0BC7-CE95-A394-E58FAFB32063}"/>
          </ac:spMkLst>
        </pc:spChg>
        <pc:spChg chg="add mod">
          <ac:chgData name="Howard Holton" userId="736b0c3c-f623-4679-b4d6-fd41726867ad" providerId="ADAL" clId="{B5999727-9B49-3042-B0A5-CD39C1101F93}" dt="2022-07-02T17:10:14.086" v="151" actId="26606"/>
          <ac:spMkLst>
            <pc:docMk/>
            <pc:sldMk cId="967648429" sldId="342"/>
            <ac:spMk id="10" creationId="{07DF40EF-3B8F-E62C-58D7-481BEF3A1777}"/>
          </ac:spMkLst>
        </pc:spChg>
        <pc:spChg chg="add del">
          <ac:chgData name="Howard Holton" userId="736b0c3c-f623-4679-b4d6-fd41726867ad" providerId="ADAL" clId="{B5999727-9B49-3042-B0A5-CD39C1101F93}" dt="2022-07-02T17:10:14.086" v="151" actId="26606"/>
          <ac:spMkLst>
            <pc:docMk/>
            <pc:sldMk cId="967648429" sldId="342"/>
            <ac:spMk id="15" creationId="{3A930249-8242-4E2B-AF17-C01826488321}"/>
          </ac:spMkLst>
        </pc:spChg>
        <pc:spChg chg="add del">
          <ac:chgData name="Howard Holton" userId="736b0c3c-f623-4679-b4d6-fd41726867ad" providerId="ADAL" clId="{B5999727-9B49-3042-B0A5-CD39C1101F93}" dt="2022-07-02T17:10:14.086" v="151" actId="26606"/>
          <ac:spMkLst>
            <pc:docMk/>
            <pc:sldMk cId="967648429" sldId="342"/>
            <ac:spMk id="17" creationId="{A5BDD999-C5E1-4B3E-A710-768673819165}"/>
          </ac:spMkLst>
        </pc:spChg>
        <pc:spChg chg="add">
          <ac:chgData name="Howard Holton" userId="736b0c3c-f623-4679-b4d6-fd41726867ad" providerId="ADAL" clId="{B5999727-9B49-3042-B0A5-CD39C1101F93}" dt="2022-07-02T17:10:14.086" v="151" actId="26606"/>
          <ac:spMkLst>
            <pc:docMk/>
            <pc:sldMk cId="967648429" sldId="342"/>
            <ac:spMk id="22" creationId="{71B2258F-86CA-4D4D-8270-BC05FCDEBFB3}"/>
          </ac:spMkLst>
        </pc:spChg>
        <pc:picChg chg="del mod ord">
          <ac:chgData name="Howard Holton" userId="736b0c3c-f623-4679-b4d6-fd41726867ad" providerId="ADAL" clId="{B5999727-9B49-3042-B0A5-CD39C1101F93}" dt="2022-07-02T17:10:09.829" v="150" actId="478"/>
          <ac:picMkLst>
            <pc:docMk/>
            <pc:sldMk cId="967648429" sldId="342"/>
            <ac:picMk id="3" creationId="{35B74130-82BE-4AC2-9BE6-E4B68A0E8EE7}"/>
          </ac:picMkLst>
        </pc:picChg>
        <pc:picChg chg="add del mod">
          <ac:chgData name="Howard Holton" userId="736b0c3c-f623-4679-b4d6-fd41726867ad" providerId="ADAL" clId="{B5999727-9B49-3042-B0A5-CD39C1101F93}" dt="2022-07-02T17:09:42.834" v="145" actId="478"/>
          <ac:picMkLst>
            <pc:docMk/>
            <pc:sldMk cId="967648429" sldId="342"/>
            <ac:picMk id="6" creationId="{97B83E91-A835-0BD8-A147-4C89D40232F1}"/>
          </ac:picMkLst>
        </pc:picChg>
        <pc:picChg chg="add mod ord">
          <ac:chgData name="Howard Holton" userId="736b0c3c-f623-4679-b4d6-fd41726867ad" providerId="ADAL" clId="{B5999727-9B49-3042-B0A5-CD39C1101F93}" dt="2022-07-02T17:10:14.086" v="151" actId="26606"/>
          <ac:picMkLst>
            <pc:docMk/>
            <pc:sldMk cId="967648429" sldId="342"/>
            <ac:picMk id="9" creationId="{04984929-7630-5F77-9316-879D5E9EB57B}"/>
          </ac:picMkLst>
        </pc:picChg>
      </pc:sldChg>
      <pc:sldChg chg="addSp delSp modSp mod setBg addAnim">
        <pc:chgData name="Howard Holton" userId="736b0c3c-f623-4679-b4d6-fd41726867ad" providerId="ADAL" clId="{B5999727-9B49-3042-B0A5-CD39C1101F93}" dt="2022-07-02T17:10:59.471" v="166" actId="478"/>
        <pc:sldMkLst>
          <pc:docMk/>
          <pc:sldMk cId="4077951491" sldId="343"/>
        </pc:sldMkLst>
        <pc:spChg chg="mod">
          <ac:chgData name="Howard Holton" userId="736b0c3c-f623-4679-b4d6-fd41726867ad" providerId="ADAL" clId="{B5999727-9B49-3042-B0A5-CD39C1101F93}" dt="2022-07-02T17:10:49.703" v="162" actId="26606"/>
          <ac:spMkLst>
            <pc:docMk/>
            <pc:sldMk cId="4077951491" sldId="343"/>
            <ac:spMk id="2" creationId="{F50D45A1-F79A-4DA2-B728-518027F5B934}"/>
          </ac:spMkLst>
        </pc:spChg>
        <pc:spChg chg="mod">
          <ac:chgData name="Howard Holton" userId="736b0c3c-f623-4679-b4d6-fd41726867ad" providerId="ADAL" clId="{B5999727-9B49-3042-B0A5-CD39C1101F93}" dt="2022-07-02T17:10:49.703" v="162" actId="26606"/>
          <ac:spMkLst>
            <pc:docMk/>
            <pc:sldMk cId="4077951491" sldId="343"/>
            <ac:spMk id="4" creationId="{8828CC90-81A1-4300-8E67-1C5EB233E8DD}"/>
          </ac:spMkLst>
        </pc:spChg>
        <pc:spChg chg="add del mod">
          <ac:chgData name="Howard Holton" userId="736b0c3c-f623-4679-b4d6-fd41726867ad" providerId="ADAL" clId="{B5999727-9B49-3042-B0A5-CD39C1101F93}" dt="2022-07-02T17:10:54.555" v="165" actId="478"/>
          <ac:spMkLst>
            <pc:docMk/>
            <pc:sldMk cId="4077951491" sldId="343"/>
            <ac:spMk id="7" creationId="{5881E53D-24D8-D94B-0CC4-A274E99CCDD8}"/>
          </ac:spMkLst>
        </pc:spChg>
        <pc:spChg chg="add del mod">
          <ac:chgData name="Howard Holton" userId="736b0c3c-f623-4679-b4d6-fd41726867ad" providerId="ADAL" clId="{B5999727-9B49-3042-B0A5-CD39C1101F93}" dt="2022-07-02T17:10:59.471" v="166" actId="478"/>
          <ac:spMkLst>
            <pc:docMk/>
            <pc:sldMk cId="4077951491" sldId="343"/>
            <ac:spMk id="10" creationId="{230F31E1-5635-2C66-58B7-56C7E597A70B}"/>
          </ac:spMkLst>
        </pc:spChg>
        <pc:spChg chg="add">
          <ac:chgData name="Howard Holton" userId="736b0c3c-f623-4679-b4d6-fd41726867ad" providerId="ADAL" clId="{B5999727-9B49-3042-B0A5-CD39C1101F93}" dt="2022-07-02T17:10:49.703" v="162" actId="26606"/>
          <ac:spMkLst>
            <pc:docMk/>
            <pc:sldMk cId="4077951491" sldId="343"/>
            <ac:spMk id="15" creationId="{3A930249-8242-4E2B-AF17-C01826488321}"/>
          </ac:spMkLst>
        </pc:spChg>
        <pc:spChg chg="add">
          <ac:chgData name="Howard Holton" userId="736b0c3c-f623-4679-b4d6-fd41726867ad" providerId="ADAL" clId="{B5999727-9B49-3042-B0A5-CD39C1101F93}" dt="2022-07-02T17:10:49.703" v="162" actId="26606"/>
          <ac:spMkLst>
            <pc:docMk/>
            <pc:sldMk cId="4077951491" sldId="343"/>
            <ac:spMk id="17" creationId="{A5BDD999-C5E1-4B3E-A710-768673819165}"/>
          </ac:spMkLst>
        </pc:spChg>
        <pc:picChg chg="del">
          <ac:chgData name="Howard Holton" userId="736b0c3c-f623-4679-b4d6-fd41726867ad" providerId="ADAL" clId="{B5999727-9B49-3042-B0A5-CD39C1101F93}" dt="2022-07-02T17:10:29.353" v="158" actId="478"/>
          <ac:picMkLst>
            <pc:docMk/>
            <pc:sldMk cId="4077951491" sldId="343"/>
            <ac:picMk id="3" creationId="{35B74130-82BE-4AC2-9BE6-E4B68A0E8EE7}"/>
          </ac:picMkLst>
        </pc:picChg>
        <pc:picChg chg="add mod ord">
          <ac:chgData name="Howard Holton" userId="736b0c3c-f623-4679-b4d6-fd41726867ad" providerId="ADAL" clId="{B5999727-9B49-3042-B0A5-CD39C1101F93}" dt="2022-07-02T17:10:49.703" v="162" actId="26606"/>
          <ac:picMkLst>
            <pc:docMk/>
            <pc:sldMk cId="4077951491" sldId="343"/>
            <ac:picMk id="6" creationId="{C78CECC0-87AE-0740-673B-D16ADC540226}"/>
          </ac:picMkLst>
        </pc:picChg>
        <pc:picChg chg="add mod ord">
          <ac:chgData name="Howard Holton" userId="736b0c3c-f623-4679-b4d6-fd41726867ad" providerId="ADAL" clId="{B5999727-9B49-3042-B0A5-CD39C1101F93}" dt="2022-07-02T17:10:49.703" v="162" actId="26606"/>
          <ac:picMkLst>
            <pc:docMk/>
            <pc:sldMk cId="4077951491" sldId="343"/>
            <ac:picMk id="9" creationId="{22CEC9E1-116D-FE6C-1069-DA7C7BB17740}"/>
          </ac:picMkLst>
        </pc:picChg>
      </pc:sldChg>
      <pc:sldChg chg="addSp delSp modSp mod setBg">
        <pc:chgData name="Howard Holton" userId="736b0c3c-f623-4679-b4d6-fd41726867ad" providerId="ADAL" clId="{B5999727-9B49-3042-B0A5-CD39C1101F93}" dt="2022-07-02T17:12:24.058" v="193" actId="27636"/>
        <pc:sldMkLst>
          <pc:docMk/>
          <pc:sldMk cId="1758805504" sldId="344"/>
        </pc:sldMkLst>
        <pc:spChg chg="mod ord">
          <ac:chgData name="Howard Holton" userId="736b0c3c-f623-4679-b4d6-fd41726867ad" providerId="ADAL" clId="{B5999727-9B49-3042-B0A5-CD39C1101F93}" dt="2022-07-02T17:11:36.724" v="175" actId="26606"/>
          <ac:spMkLst>
            <pc:docMk/>
            <pc:sldMk cId="1758805504" sldId="344"/>
            <ac:spMk id="2" creationId="{F50D45A1-F79A-4DA2-B728-518027F5B934}"/>
          </ac:spMkLst>
        </pc:spChg>
        <pc:spChg chg="mod ord">
          <ac:chgData name="Howard Holton" userId="736b0c3c-f623-4679-b4d6-fd41726867ad" providerId="ADAL" clId="{B5999727-9B49-3042-B0A5-CD39C1101F93}" dt="2022-07-02T17:12:24.058" v="193" actId="27636"/>
          <ac:spMkLst>
            <pc:docMk/>
            <pc:sldMk cId="1758805504" sldId="344"/>
            <ac:spMk id="4" creationId="{8828CC90-81A1-4300-8E67-1C5EB233E8DD}"/>
          </ac:spMkLst>
        </pc:spChg>
        <pc:spChg chg="add del mod">
          <ac:chgData name="Howard Holton" userId="736b0c3c-f623-4679-b4d6-fd41726867ad" providerId="ADAL" clId="{B5999727-9B49-3042-B0A5-CD39C1101F93}" dt="2022-07-02T17:11:31.144" v="174" actId="478"/>
          <ac:spMkLst>
            <pc:docMk/>
            <pc:sldMk cId="1758805504" sldId="344"/>
            <ac:spMk id="7" creationId="{85272642-C24E-785A-3520-B589945AB5EC}"/>
          </ac:spMkLst>
        </pc:spChg>
        <pc:spChg chg="add del">
          <ac:chgData name="Howard Holton" userId="736b0c3c-f623-4679-b4d6-fd41726867ad" providerId="ADAL" clId="{B5999727-9B49-3042-B0A5-CD39C1101F93}" dt="2022-07-02T17:11:36.724" v="175" actId="26606"/>
          <ac:spMkLst>
            <pc:docMk/>
            <pc:sldMk cId="1758805504" sldId="344"/>
            <ac:spMk id="12" creationId="{94714483-7072-431F-9DBE-87F44E4D44BC}"/>
          </ac:spMkLst>
        </pc:spChg>
        <pc:spChg chg="add del">
          <ac:chgData name="Howard Holton" userId="736b0c3c-f623-4679-b4d6-fd41726867ad" providerId="ADAL" clId="{B5999727-9B49-3042-B0A5-CD39C1101F93}" dt="2022-07-02T17:11:36.724" v="175" actId="26606"/>
          <ac:spMkLst>
            <pc:docMk/>
            <pc:sldMk cId="1758805504" sldId="344"/>
            <ac:spMk id="14" creationId="{495892E1-F4A5-4991-AC52-4F417B14A2A2}"/>
          </ac:spMkLst>
        </pc:spChg>
        <pc:spChg chg="add del">
          <ac:chgData name="Howard Holton" userId="736b0c3c-f623-4679-b4d6-fd41726867ad" providerId="ADAL" clId="{B5999727-9B49-3042-B0A5-CD39C1101F93}" dt="2022-07-02T17:11:36.724" v="175" actId="26606"/>
          <ac:spMkLst>
            <pc:docMk/>
            <pc:sldMk cId="1758805504" sldId="344"/>
            <ac:spMk id="24" creationId="{E2683E3F-F855-4549-84F8-42064EC0F247}"/>
          </ac:spMkLst>
        </pc:spChg>
        <pc:spChg chg="add del">
          <ac:chgData name="Howard Holton" userId="736b0c3c-f623-4679-b4d6-fd41726867ad" providerId="ADAL" clId="{B5999727-9B49-3042-B0A5-CD39C1101F93}" dt="2022-07-02T17:11:36.724" v="175" actId="26606"/>
          <ac:spMkLst>
            <pc:docMk/>
            <pc:sldMk cId="1758805504" sldId="344"/>
            <ac:spMk id="32" creationId="{832F3179-0CD5-40C8-9939-D8355006F7BA}"/>
          </ac:spMkLst>
        </pc:spChg>
        <pc:spChg chg="add">
          <ac:chgData name="Howard Holton" userId="736b0c3c-f623-4679-b4d6-fd41726867ad" providerId="ADAL" clId="{B5999727-9B49-3042-B0A5-CD39C1101F93}" dt="2022-07-02T17:11:36.724" v="175" actId="26606"/>
          <ac:spMkLst>
            <pc:docMk/>
            <pc:sldMk cId="1758805504" sldId="344"/>
            <ac:spMk id="43" creationId="{3A930249-8242-4E2B-AF17-C01826488321}"/>
          </ac:spMkLst>
        </pc:spChg>
        <pc:spChg chg="add">
          <ac:chgData name="Howard Holton" userId="736b0c3c-f623-4679-b4d6-fd41726867ad" providerId="ADAL" clId="{B5999727-9B49-3042-B0A5-CD39C1101F93}" dt="2022-07-02T17:11:36.724" v="175" actId="26606"/>
          <ac:spMkLst>
            <pc:docMk/>
            <pc:sldMk cId="1758805504" sldId="344"/>
            <ac:spMk id="45" creationId="{A5BDD999-C5E1-4B3E-A710-768673819165}"/>
          </ac:spMkLst>
        </pc:spChg>
        <pc:grpChg chg="add del">
          <ac:chgData name="Howard Holton" userId="736b0c3c-f623-4679-b4d6-fd41726867ad" providerId="ADAL" clId="{B5999727-9B49-3042-B0A5-CD39C1101F93}" dt="2022-07-02T17:11:36.724" v="175" actId="26606"/>
          <ac:grpSpMkLst>
            <pc:docMk/>
            <pc:sldMk cId="1758805504" sldId="344"/>
            <ac:grpSpMk id="16" creationId="{ACF597F8-76AA-44FA-8E6A-06223B66C0DD}"/>
          </ac:grpSpMkLst>
        </pc:grpChg>
        <pc:grpChg chg="add del">
          <ac:chgData name="Howard Holton" userId="736b0c3c-f623-4679-b4d6-fd41726867ad" providerId="ADAL" clId="{B5999727-9B49-3042-B0A5-CD39C1101F93}" dt="2022-07-02T17:11:36.724" v="175" actId="26606"/>
          <ac:grpSpMkLst>
            <pc:docMk/>
            <pc:sldMk cId="1758805504" sldId="344"/>
            <ac:grpSpMk id="26" creationId="{8FC90B1E-0223-4440-AF22-8F32F6F0C7D2}"/>
          </ac:grpSpMkLst>
        </pc:grpChg>
        <pc:grpChg chg="add del">
          <ac:chgData name="Howard Holton" userId="736b0c3c-f623-4679-b4d6-fd41726867ad" providerId="ADAL" clId="{B5999727-9B49-3042-B0A5-CD39C1101F93}" dt="2022-07-02T17:11:36.724" v="175" actId="26606"/>
          <ac:grpSpMkLst>
            <pc:docMk/>
            <pc:sldMk cId="1758805504" sldId="344"/>
            <ac:grpSpMk id="34" creationId="{11CE155D-684B-4F5E-B835-C52765E310E7}"/>
          </ac:grpSpMkLst>
        </pc:grpChg>
        <pc:picChg chg="del">
          <ac:chgData name="Howard Holton" userId="736b0c3c-f623-4679-b4d6-fd41726867ad" providerId="ADAL" clId="{B5999727-9B49-3042-B0A5-CD39C1101F93}" dt="2022-07-02T17:11:03.871" v="167" actId="478"/>
          <ac:picMkLst>
            <pc:docMk/>
            <pc:sldMk cId="1758805504" sldId="344"/>
            <ac:picMk id="3" creationId="{35B74130-82BE-4AC2-9BE6-E4B68A0E8EE7}"/>
          </ac:picMkLst>
        </pc:picChg>
        <pc:picChg chg="add mod">
          <ac:chgData name="Howard Holton" userId="736b0c3c-f623-4679-b4d6-fd41726867ad" providerId="ADAL" clId="{B5999727-9B49-3042-B0A5-CD39C1101F93}" dt="2022-07-02T17:11:36.724" v="175" actId="26606"/>
          <ac:picMkLst>
            <pc:docMk/>
            <pc:sldMk cId="1758805504" sldId="344"/>
            <ac:picMk id="6" creationId="{E102D53A-6625-7720-A84C-B665391AFC90}"/>
          </ac:picMkLst>
        </pc:picChg>
      </pc:sldChg>
      <pc:sldChg chg="addSp delSp modSp mod setBg addAnim setClrOvrMap">
        <pc:chgData name="Howard Holton" userId="736b0c3c-f623-4679-b4d6-fd41726867ad" providerId="ADAL" clId="{B5999727-9B49-3042-B0A5-CD39C1101F93}" dt="2022-07-02T17:13:04.445" v="201" actId="478"/>
        <pc:sldMkLst>
          <pc:docMk/>
          <pc:sldMk cId="1935265650" sldId="345"/>
        </pc:sldMkLst>
        <pc:spChg chg="mod">
          <ac:chgData name="Howard Holton" userId="736b0c3c-f623-4679-b4d6-fd41726867ad" providerId="ADAL" clId="{B5999727-9B49-3042-B0A5-CD39C1101F93}" dt="2022-07-02T17:13:00.644" v="198" actId="26606"/>
          <ac:spMkLst>
            <pc:docMk/>
            <pc:sldMk cId="1935265650" sldId="345"/>
            <ac:spMk id="2" creationId="{6E5B4076-63CA-41B2-8A68-4696F56F253E}"/>
          </ac:spMkLst>
        </pc:spChg>
        <pc:spChg chg="mod">
          <ac:chgData name="Howard Holton" userId="736b0c3c-f623-4679-b4d6-fd41726867ad" providerId="ADAL" clId="{B5999727-9B49-3042-B0A5-CD39C1101F93}" dt="2022-07-02T17:13:00.644" v="198" actId="26606"/>
          <ac:spMkLst>
            <pc:docMk/>
            <pc:sldMk cId="1935265650" sldId="345"/>
            <ac:spMk id="4" creationId="{9D1CDC68-A027-4C70-B2F3-840A5B4DEC0F}"/>
          </ac:spMkLst>
        </pc:spChg>
        <pc:spChg chg="add del mod">
          <ac:chgData name="Howard Holton" userId="736b0c3c-f623-4679-b4d6-fd41726867ad" providerId="ADAL" clId="{B5999727-9B49-3042-B0A5-CD39C1101F93}" dt="2022-07-02T17:13:04.445" v="201" actId="478"/>
          <ac:spMkLst>
            <pc:docMk/>
            <pc:sldMk cId="1935265650" sldId="345"/>
            <ac:spMk id="7" creationId="{6ADDBD9F-EB29-5194-3834-9E8CB0228B17}"/>
          </ac:spMkLst>
        </pc:spChg>
        <pc:spChg chg="add">
          <ac:chgData name="Howard Holton" userId="736b0c3c-f623-4679-b4d6-fd41726867ad" providerId="ADAL" clId="{B5999727-9B49-3042-B0A5-CD39C1101F93}" dt="2022-07-02T17:13:00.644" v="198" actId="26606"/>
          <ac:spMkLst>
            <pc:docMk/>
            <pc:sldMk cId="1935265650" sldId="345"/>
            <ac:spMk id="12" creationId="{71B2258F-86CA-4D4D-8270-BC05FCDEBFB3}"/>
          </ac:spMkLst>
        </pc:spChg>
        <pc:picChg chg="del">
          <ac:chgData name="Howard Holton" userId="736b0c3c-f623-4679-b4d6-fd41726867ad" providerId="ADAL" clId="{B5999727-9B49-3042-B0A5-CD39C1101F93}" dt="2022-07-02T17:12:49.230" v="194" actId="478"/>
          <ac:picMkLst>
            <pc:docMk/>
            <pc:sldMk cId="1935265650" sldId="345"/>
            <ac:picMk id="3" creationId="{2AE5DFA7-F6CB-4E9A-87CF-3AFC142A6692}"/>
          </ac:picMkLst>
        </pc:picChg>
        <pc:picChg chg="add mod ord">
          <ac:chgData name="Howard Holton" userId="736b0c3c-f623-4679-b4d6-fd41726867ad" providerId="ADAL" clId="{B5999727-9B49-3042-B0A5-CD39C1101F93}" dt="2022-07-02T17:13:00.644" v="198" actId="26606"/>
          <ac:picMkLst>
            <pc:docMk/>
            <pc:sldMk cId="1935265650" sldId="345"/>
            <ac:picMk id="6" creationId="{B17CD2D6-64DF-0396-6304-5D98A8DBF017}"/>
          </ac:picMkLst>
        </pc:picChg>
      </pc:sldChg>
      <pc:sldChg chg="addSp delSp modSp mod setBg setClrOvrMap">
        <pc:chgData name="Howard Holton" userId="736b0c3c-f623-4679-b4d6-fd41726867ad" providerId="ADAL" clId="{B5999727-9B49-3042-B0A5-CD39C1101F93}" dt="2022-07-02T17:13:45.906" v="210" actId="478"/>
        <pc:sldMkLst>
          <pc:docMk/>
          <pc:sldMk cId="430027338" sldId="346"/>
        </pc:sldMkLst>
        <pc:spChg chg="mod">
          <ac:chgData name="Howard Holton" userId="736b0c3c-f623-4679-b4d6-fd41726867ad" providerId="ADAL" clId="{B5999727-9B49-3042-B0A5-CD39C1101F93}" dt="2022-07-02T17:13:43.177" v="209" actId="26606"/>
          <ac:spMkLst>
            <pc:docMk/>
            <pc:sldMk cId="430027338" sldId="346"/>
            <ac:spMk id="2" creationId="{DAA71BF1-D303-45A1-ACAC-131FF344F866}"/>
          </ac:spMkLst>
        </pc:spChg>
        <pc:spChg chg="mod">
          <ac:chgData name="Howard Holton" userId="736b0c3c-f623-4679-b4d6-fd41726867ad" providerId="ADAL" clId="{B5999727-9B49-3042-B0A5-CD39C1101F93}" dt="2022-07-02T17:13:43.177" v="209" actId="26606"/>
          <ac:spMkLst>
            <pc:docMk/>
            <pc:sldMk cId="430027338" sldId="346"/>
            <ac:spMk id="3" creationId="{4522A138-57C9-4B85-9E27-B43CE592916A}"/>
          </ac:spMkLst>
        </pc:spChg>
        <pc:spChg chg="add del mod">
          <ac:chgData name="Howard Holton" userId="736b0c3c-f623-4679-b4d6-fd41726867ad" providerId="ADAL" clId="{B5999727-9B49-3042-B0A5-CD39C1101F93}" dt="2022-07-02T17:13:45.906" v="210" actId="478"/>
          <ac:spMkLst>
            <pc:docMk/>
            <pc:sldMk cId="430027338" sldId="346"/>
            <ac:spMk id="7" creationId="{2E805732-92A1-056A-C7BE-0E49C3B2C11C}"/>
          </ac:spMkLst>
        </pc:spChg>
        <pc:spChg chg="add del">
          <ac:chgData name="Howard Holton" userId="736b0c3c-f623-4679-b4d6-fd41726867ad" providerId="ADAL" clId="{B5999727-9B49-3042-B0A5-CD39C1101F93}" dt="2022-07-02T17:13:43.064" v="208" actId="26606"/>
          <ac:spMkLst>
            <pc:docMk/>
            <pc:sldMk cId="430027338" sldId="346"/>
            <ac:spMk id="12" creationId="{9228552E-C8B1-4A80-8448-0787CE0FC704}"/>
          </ac:spMkLst>
        </pc:spChg>
        <pc:spChg chg="add">
          <ac:chgData name="Howard Holton" userId="736b0c3c-f623-4679-b4d6-fd41726867ad" providerId="ADAL" clId="{B5999727-9B49-3042-B0A5-CD39C1101F93}" dt="2022-07-02T17:13:43.177" v="209" actId="26606"/>
          <ac:spMkLst>
            <pc:docMk/>
            <pc:sldMk cId="430027338" sldId="346"/>
            <ac:spMk id="15" creationId="{C5E6CFF1-2F42-4E10-9A97-F116F46F53FE}"/>
          </ac:spMkLst>
        </pc:spChg>
        <pc:picChg chg="del">
          <ac:chgData name="Howard Holton" userId="736b0c3c-f623-4679-b4d6-fd41726867ad" providerId="ADAL" clId="{B5999727-9B49-3042-B0A5-CD39C1101F93}" dt="2022-07-02T17:13:17.383" v="203" actId="478"/>
          <ac:picMkLst>
            <pc:docMk/>
            <pc:sldMk cId="430027338" sldId="346"/>
            <ac:picMk id="5" creationId="{C1EBA6DD-FDE5-4161-BAB7-6E4FBD9D5D25}"/>
          </ac:picMkLst>
        </pc:picChg>
        <pc:picChg chg="add mod ord">
          <ac:chgData name="Howard Holton" userId="736b0c3c-f623-4679-b4d6-fd41726867ad" providerId="ADAL" clId="{B5999727-9B49-3042-B0A5-CD39C1101F93}" dt="2022-07-02T17:13:43.177" v="209" actId="26606"/>
          <ac:picMkLst>
            <pc:docMk/>
            <pc:sldMk cId="430027338" sldId="346"/>
            <ac:picMk id="6" creationId="{3DD94744-C5E0-5BBD-331E-10F68FDB30B2}"/>
          </ac:picMkLst>
        </pc:picChg>
        <pc:cxnChg chg="add">
          <ac:chgData name="Howard Holton" userId="736b0c3c-f623-4679-b4d6-fd41726867ad" providerId="ADAL" clId="{B5999727-9B49-3042-B0A5-CD39C1101F93}" dt="2022-07-02T17:13:43.177" v="209" actId="26606"/>
          <ac:cxnSpMkLst>
            <pc:docMk/>
            <pc:sldMk cId="430027338" sldId="346"/>
            <ac:cxnSpMk id="14" creationId="{67182200-4859-4C8D-BCBB-55B245C28BA3}"/>
          </ac:cxnSpMkLst>
        </pc:cxnChg>
      </pc:sldChg>
      <pc:sldChg chg="addSp delSp modSp mod setBg">
        <pc:chgData name="Howard Holton" userId="736b0c3c-f623-4679-b4d6-fd41726867ad" providerId="ADAL" clId="{B5999727-9B49-3042-B0A5-CD39C1101F93}" dt="2022-07-02T17:14:19.334" v="216" actId="478"/>
        <pc:sldMkLst>
          <pc:docMk/>
          <pc:sldMk cId="3837231931" sldId="347"/>
        </pc:sldMkLst>
        <pc:spChg chg="mod">
          <ac:chgData name="Howard Holton" userId="736b0c3c-f623-4679-b4d6-fd41726867ad" providerId="ADAL" clId="{B5999727-9B49-3042-B0A5-CD39C1101F93}" dt="2022-07-02T17:14:16.346" v="215" actId="26606"/>
          <ac:spMkLst>
            <pc:docMk/>
            <pc:sldMk cId="3837231931" sldId="347"/>
            <ac:spMk id="2" creationId="{DAA71BF1-D303-45A1-ACAC-131FF344F866}"/>
          </ac:spMkLst>
        </pc:spChg>
        <pc:spChg chg="mod">
          <ac:chgData name="Howard Holton" userId="736b0c3c-f623-4679-b4d6-fd41726867ad" providerId="ADAL" clId="{B5999727-9B49-3042-B0A5-CD39C1101F93}" dt="2022-07-02T17:14:16.346" v="215" actId="26606"/>
          <ac:spMkLst>
            <pc:docMk/>
            <pc:sldMk cId="3837231931" sldId="347"/>
            <ac:spMk id="3" creationId="{4522A138-57C9-4B85-9E27-B43CE592916A}"/>
          </ac:spMkLst>
        </pc:spChg>
        <pc:spChg chg="add del mod">
          <ac:chgData name="Howard Holton" userId="736b0c3c-f623-4679-b4d6-fd41726867ad" providerId="ADAL" clId="{B5999727-9B49-3042-B0A5-CD39C1101F93}" dt="2022-07-02T17:14:19.334" v="216" actId="478"/>
          <ac:spMkLst>
            <pc:docMk/>
            <pc:sldMk cId="3837231931" sldId="347"/>
            <ac:spMk id="7" creationId="{C5912A5A-ECDD-2528-797E-B47F5561E22A}"/>
          </ac:spMkLst>
        </pc:spChg>
        <pc:spChg chg="add">
          <ac:chgData name="Howard Holton" userId="736b0c3c-f623-4679-b4d6-fd41726867ad" providerId="ADAL" clId="{B5999727-9B49-3042-B0A5-CD39C1101F93}" dt="2022-07-02T17:14:16.346" v="215" actId="26606"/>
          <ac:spMkLst>
            <pc:docMk/>
            <pc:sldMk cId="3837231931" sldId="347"/>
            <ac:spMk id="12" creationId="{96CF2A2B-0745-440C-9224-C5C6A0A4286F}"/>
          </ac:spMkLst>
        </pc:spChg>
        <pc:spChg chg="add">
          <ac:chgData name="Howard Holton" userId="736b0c3c-f623-4679-b4d6-fd41726867ad" providerId="ADAL" clId="{B5999727-9B49-3042-B0A5-CD39C1101F93}" dt="2022-07-02T17:14:16.346" v="215" actId="26606"/>
          <ac:spMkLst>
            <pc:docMk/>
            <pc:sldMk cId="3837231931" sldId="347"/>
            <ac:spMk id="14" creationId="{75BE6D6B-84C9-4D2B-97EB-773B7369EF82}"/>
          </ac:spMkLst>
        </pc:spChg>
        <pc:picChg chg="del">
          <ac:chgData name="Howard Holton" userId="736b0c3c-f623-4679-b4d6-fd41726867ad" providerId="ADAL" clId="{B5999727-9B49-3042-B0A5-CD39C1101F93}" dt="2022-07-02T17:13:49.827" v="211" actId="478"/>
          <ac:picMkLst>
            <pc:docMk/>
            <pc:sldMk cId="3837231931" sldId="347"/>
            <ac:picMk id="5" creationId="{C1EBA6DD-FDE5-4161-BAB7-6E4FBD9D5D25}"/>
          </ac:picMkLst>
        </pc:picChg>
        <pc:picChg chg="add mod ord">
          <ac:chgData name="Howard Holton" userId="736b0c3c-f623-4679-b4d6-fd41726867ad" providerId="ADAL" clId="{B5999727-9B49-3042-B0A5-CD39C1101F93}" dt="2022-07-02T17:14:16.346" v="215" actId="26606"/>
          <ac:picMkLst>
            <pc:docMk/>
            <pc:sldMk cId="3837231931" sldId="347"/>
            <ac:picMk id="6" creationId="{E4D7A0D8-7B8E-79B3-B037-F0A534026599}"/>
          </ac:picMkLst>
        </pc:picChg>
      </pc:sldChg>
      <pc:sldChg chg="addSp delSp modSp mod setBg">
        <pc:chgData name="Howard Holton" userId="736b0c3c-f623-4679-b4d6-fd41726867ad" providerId="ADAL" clId="{B5999727-9B49-3042-B0A5-CD39C1101F93}" dt="2022-07-02T17:14:47.958" v="222" actId="478"/>
        <pc:sldMkLst>
          <pc:docMk/>
          <pc:sldMk cId="298941528" sldId="348"/>
        </pc:sldMkLst>
        <pc:spChg chg="mod">
          <ac:chgData name="Howard Holton" userId="736b0c3c-f623-4679-b4d6-fd41726867ad" providerId="ADAL" clId="{B5999727-9B49-3042-B0A5-CD39C1101F93}" dt="2022-07-02T17:14:44.022" v="221" actId="26606"/>
          <ac:spMkLst>
            <pc:docMk/>
            <pc:sldMk cId="298941528" sldId="348"/>
            <ac:spMk id="2" creationId="{A139A6FE-78A1-4B19-A1F5-CF9AA4044184}"/>
          </ac:spMkLst>
        </pc:spChg>
        <pc:spChg chg="mod">
          <ac:chgData name="Howard Holton" userId="736b0c3c-f623-4679-b4d6-fd41726867ad" providerId="ADAL" clId="{B5999727-9B49-3042-B0A5-CD39C1101F93}" dt="2022-07-02T17:14:44.022" v="221" actId="26606"/>
          <ac:spMkLst>
            <pc:docMk/>
            <pc:sldMk cId="298941528" sldId="348"/>
            <ac:spMk id="3" creationId="{80447715-ADA6-4C28-B83A-87501DBD05D1}"/>
          </ac:spMkLst>
        </pc:spChg>
        <pc:spChg chg="add del mod">
          <ac:chgData name="Howard Holton" userId="736b0c3c-f623-4679-b4d6-fd41726867ad" providerId="ADAL" clId="{B5999727-9B49-3042-B0A5-CD39C1101F93}" dt="2022-07-02T17:14:47.958" v="222" actId="478"/>
          <ac:spMkLst>
            <pc:docMk/>
            <pc:sldMk cId="298941528" sldId="348"/>
            <ac:spMk id="7" creationId="{471367E9-AD14-5B8E-C054-65257D624873}"/>
          </ac:spMkLst>
        </pc:spChg>
        <pc:spChg chg="add">
          <ac:chgData name="Howard Holton" userId="736b0c3c-f623-4679-b4d6-fd41726867ad" providerId="ADAL" clId="{B5999727-9B49-3042-B0A5-CD39C1101F93}" dt="2022-07-02T17:14:44.022" v="221" actId="26606"/>
          <ac:spMkLst>
            <pc:docMk/>
            <pc:sldMk cId="298941528" sldId="348"/>
            <ac:spMk id="12" creationId="{04812C46-200A-4DEB-A05E-3ED6C68C2387}"/>
          </ac:spMkLst>
        </pc:spChg>
        <pc:spChg chg="add">
          <ac:chgData name="Howard Holton" userId="736b0c3c-f623-4679-b4d6-fd41726867ad" providerId="ADAL" clId="{B5999727-9B49-3042-B0A5-CD39C1101F93}" dt="2022-07-02T17:14:44.022" v="221" actId="26606"/>
          <ac:spMkLst>
            <pc:docMk/>
            <pc:sldMk cId="298941528" sldId="348"/>
            <ac:spMk id="14" creationId="{D1EA859B-E555-4109-94F3-6700E046E008}"/>
          </ac:spMkLst>
        </pc:spChg>
        <pc:picChg chg="del">
          <ac:chgData name="Howard Holton" userId="736b0c3c-f623-4679-b4d6-fd41726867ad" providerId="ADAL" clId="{B5999727-9B49-3042-B0A5-CD39C1101F93}" dt="2022-07-02T17:14:22.905" v="217" actId="478"/>
          <ac:picMkLst>
            <pc:docMk/>
            <pc:sldMk cId="298941528" sldId="348"/>
            <ac:picMk id="5" creationId="{C32E9A4D-A4CF-4F25-B437-A320C8B3185E}"/>
          </ac:picMkLst>
        </pc:picChg>
        <pc:picChg chg="add mod ord">
          <ac:chgData name="Howard Holton" userId="736b0c3c-f623-4679-b4d6-fd41726867ad" providerId="ADAL" clId="{B5999727-9B49-3042-B0A5-CD39C1101F93}" dt="2022-07-02T17:14:44.022" v="221" actId="26606"/>
          <ac:picMkLst>
            <pc:docMk/>
            <pc:sldMk cId="298941528" sldId="348"/>
            <ac:picMk id="6" creationId="{34982704-F9C7-7BDE-9C5C-7082A83D3DA1}"/>
          </ac:picMkLst>
        </pc:picChg>
      </pc:sldChg>
      <pc:sldChg chg="add ord">
        <pc:chgData name="Howard Holton" userId="736b0c3c-f623-4679-b4d6-fd41726867ad" providerId="ADAL" clId="{B5999727-9B49-3042-B0A5-CD39C1101F93}" dt="2022-07-02T16:56:57.919" v="2" actId="20578"/>
        <pc:sldMkLst>
          <pc:docMk/>
          <pc:sldMk cId="3299451611" sldId="358"/>
        </pc:sldMkLst>
      </pc:sldChg>
      <pc:sldChg chg="addSp modSp add mod ord setBg">
        <pc:chgData name="Howard Holton" userId="736b0c3c-f623-4679-b4d6-fd41726867ad" providerId="ADAL" clId="{B5999727-9B49-3042-B0A5-CD39C1101F93}" dt="2022-07-02T17:04:52.097" v="50" actId="26606"/>
        <pc:sldMkLst>
          <pc:docMk/>
          <pc:sldMk cId="3431958207" sldId="359"/>
        </pc:sldMkLst>
        <pc:spChg chg="mod">
          <ac:chgData name="Howard Holton" userId="736b0c3c-f623-4679-b4d6-fd41726867ad" providerId="ADAL" clId="{B5999727-9B49-3042-B0A5-CD39C1101F93}" dt="2022-07-02T17:04:52.097" v="50" actId="26606"/>
          <ac:spMkLst>
            <pc:docMk/>
            <pc:sldMk cId="3431958207" sldId="359"/>
            <ac:spMk id="2" creationId="{019713A9-C68D-4414-AB62-B3096D2FA42F}"/>
          </ac:spMkLst>
        </pc:spChg>
        <pc:spChg chg="mod ord">
          <ac:chgData name="Howard Holton" userId="736b0c3c-f623-4679-b4d6-fd41726867ad" providerId="ADAL" clId="{B5999727-9B49-3042-B0A5-CD39C1101F93}" dt="2022-07-02T17:04:52.097" v="50" actId="26606"/>
          <ac:spMkLst>
            <pc:docMk/>
            <pc:sldMk cId="3431958207" sldId="359"/>
            <ac:spMk id="3" creationId="{F6C817D6-E6E6-47C3-84F9-8C3FB1941238}"/>
          </ac:spMkLst>
        </pc:spChg>
        <pc:spChg chg="add">
          <ac:chgData name="Howard Holton" userId="736b0c3c-f623-4679-b4d6-fd41726867ad" providerId="ADAL" clId="{B5999727-9B49-3042-B0A5-CD39C1101F93}" dt="2022-07-02T17:04:52.097" v="50" actId="26606"/>
          <ac:spMkLst>
            <pc:docMk/>
            <pc:sldMk cId="3431958207" sldId="359"/>
            <ac:spMk id="12" creationId="{E8A8EAB8-D2FF-444D-B34B-7D32F106AD0E}"/>
          </ac:spMkLst>
        </pc:spChg>
        <pc:picChg chg="mod">
          <ac:chgData name="Howard Holton" userId="736b0c3c-f623-4679-b4d6-fd41726867ad" providerId="ADAL" clId="{B5999727-9B49-3042-B0A5-CD39C1101F93}" dt="2022-07-02T17:04:52.097" v="50" actId="26606"/>
          <ac:picMkLst>
            <pc:docMk/>
            <pc:sldMk cId="3431958207" sldId="359"/>
            <ac:picMk id="7" creationId="{665FD890-BD45-4BA0-B197-772C34696A20}"/>
          </ac:picMkLst>
        </pc:picChg>
        <pc:cxnChg chg="add">
          <ac:chgData name="Howard Holton" userId="736b0c3c-f623-4679-b4d6-fd41726867ad" providerId="ADAL" clId="{B5999727-9B49-3042-B0A5-CD39C1101F93}" dt="2022-07-02T17:04:52.097" v="50" actId="26606"/>
          <ac:cxnSpMkLst>
            <pc:docMk/>
            <pc:sldMk cId="3431958207" sldId="359"/>
            <ac:cxnSpMk id="14" creationId="{EEA38897-7BA3-4408-8083-3235339C4A60}"/>
          </ac:cxnSpMkLst>
        </pc:cxnChg>
        <pc:cxnChg chg="add">
          <ac:chgData name="Howard Holton" userId="736b0c3c-f623-4679-b4d6-fd41726867ad" providerId="ADAL" clId="{B5999727-9B49-3042-B0A5-CD39C1101F93}" dt="2022-07-02T17:04:52.097" v="50" actId="26606"/>
          <ac:cxnSpMkLst>
            <pc:docMk/>
            <pc:sldMk cId="3431958207" sldId="359"/>
            <ac:cxnSpMk id="16" creationId="{F11AD06B-AB20-4097-8606-5DA00DBACE88}"/>
          </ac:cxnSpMkLst>
        </pc:cxnChg>
      </pc:sldChg>
      <pc:sldChg chg="delSp add del setBg delDesignElem">
        <pc:chgData name="Howard Holton" userId="736b0c3c-f623-4679-b4d6-fd41726867ad" providerId="ADAL" clId="{B5999727-9B49-3042-B0A5-CD39C1101F93}" dt="2022-07-02T17:03:32.381" v="14" actId="2696"/>
        <pc:sldMkLst>
          <pc:docMk/>
          <pc:sldMk cId="1399121207" sldId="360"/>
        </pc:sldMkLst>
        <pc:spChg chg="del">
          <ac:chgData name="Howard Holton" userId="736b0c3c-f623-4679-b4d6-fd41726867ad" providerId="ADAL" clId="{B5999727-9B49-3042-B0A5-CD39C1101F93}" dt="2022-07-02T17:03:28.473" v="13"/>
          <ac:spMkLst>
            <pc:docMk/>
            <pc:sldMk cId="1399121207" sldId="360"/>
            <ac:spMk id="78" creationId="{DC35A348-C5D6-4112-9FDD-93A493B010B5}"/>
          </ac:spMkLst>
        </pc:spChg>
        <pc:grpChg chg="del">
          <ac:chgData name="Howard Holton" userId="736b0c3c-f623-4679-b4d6-fd41726867ad" providerId="ADAL" clId="{B5999727-9B49-3042-B0A5-CD39C1101F93}" dt="2022-07-02T17:03:28.473" v="13"/>
          <ac:grpSpMkLst>
            <pc:docMk/>
            <pc:sldMk cId="1399121207" sldId="360"/>
            <ac:grpSpMk id="79" creationId="{AC0B7807-0C83-4963-821A-69B172722E49}"/>
          </ac:grpSpMkLst>
        </pc:grpChg>
      </pc:sldChg>
      <pc:sldChg chg="add del ord">
        <pc:chgData name="Howard Holton" userId="736b0c3c-f623-4679-b4d6-fd41726867ad" providerId="ADAL" clId="{B5999727-9B49-3042-B0A5-CD39C1101F93}" dt="2022-07-02T17:03:07.310" v="9" actId="18676"/>
        <pc:sldMkLst>
          <pc:docMk/>
          <pc:sldMk cId="1658618625" sldId="360"/>
        </pc:sldMkLst>
      </pc:sldChg>
      <pc:sldChg chg="modSp add mod ord">
        <pc:chgData name="Howard Holton" userId="736b0c3c-f623-4679-b4d6-fd41726867ad" providerId="ADAL" clId="{B5999727-9B49-3042-B0A5-CD39C1101F93}" dt="2022-07-02T17:04:04.950" v="49" actId="207"/>
        <pc:sldMkLst>
          <pc:docMk/>
          <pc:sldMk cId="2862735050" sldId="360"/>
        </pc:sldMkLst>
        <pc:spChg chg="mod">
          <ac:chgData name="Howard Holton" userId="736b0c3c-f623-4679-b4d6-fd41726867ad" providerId="ADAL" clId="{B5999727-9B49-3042-B0A5-CD39C1101F93}" dt="2022-07-02T17:04:04.950" v="49" actId="207"/>
          <ac:spMkLst>
            <pc:docMk/>
            <pc:sldMk cId="2862735050" sldId="360"/>
            <ac:spMk id="8" creationId="{ED5BC3D8-E24C-410C-97E8-D9473EB85E2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F6D2E4-8DF5-ED45-838C-33F85E892F8F}"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A6FFB53B-F33A-D044-BED0-FBADD8646D7F}">
      <dgm:prSet phldrT="[Text]"/>
      <dgm:spPr/>
      <dgm:t>
        <a:bodyPr/>
        <a:lstStyle/>
        <a:p>
          <a:r>
            <a:rPr lang="en-US" dirty="0"/>
            <a:t>Player</a:t>
          </a:r>
        </a:p>
      </dgm:t>
    </dgm:pt>
    <dgm:pt modelId="{DC852E07-94ED-1348-B455-FFFAAFF888D6}" type="parTrans" cxnId="{46AE29F9-B788-D346-9B48-91EB537528DA}">
      <dgm:prSet/>
      <dgm:spPr/>
      <dgm:t>
        <a:bodyPr/>
        <a:lstStyle/>
        <a:p>
          <a:endParaRPr lang="en-US"/>
        </a:p>
      </dgm:t>
    </dgm:pt>
    <dgm:pt modelId="{389E1899-54BE-6342-9AAC-448D01841223}" type="sibTrans" cxnId="{46AE29F9-B788-D346-9B48-91EB537528DA}">
      <dgm:prSet/>
      <dgm:spPr/>
      <dgm:t>
        <a:bodyPr/>
        <a:lstStyle/>
        <a:p>
          <a:endParaRPr lang="en-US"/>
        </a:p>
      </dgm:t>
    </dgm:pt>
    <dgm:pt modelId="{527C0648-EFC4-594B-A092-7EEF08FB151F}">
      <dgm:prSet phldrT="[Text]"/>
      <dgm:spPr/>
      <dgm:t>
        <a:bodyPr/>
        <a:lstStyle/>
        <a:p>
          <a:r>
            <a:rPr lang="en-US" dirty="0"/>
            <a:t>Role at the table (Player vs DM)</a:t>
          </a:r>
        </a:p>
      </dgm:t>
    </dgm:pt>
    <dgm:pt modelId="{3F31222D-DABA-AE41-8007-69C94348B168}" type="parTrans" cxnId="{E6AA5BFF-F399-2045-AB0B-935CAC281A55}">
      <dgm:prSet/>
      <dgm:spPr/>
      <dgm:t>
        <a:bodyPr/>
        <a:lstStyle/>
        <a:p>
          <a:endParaRPr lang="en-US"/>
        </a:p>
      </dgm:t>
    </dgm:pt>
    <dgm:pt modelId="{F936B424-8C43-F34B-9806-BE61CA2DF3FB}" type="sibTrans" cxnId="{E6AA5BFF-F399-2045-AB0B-935CAC281A55}">
      <dgm:prSet/>
      <dgm:spPr/>
      <dgm:t>
        <a:bodyPr/>
        <a:lstStyle/>
        <a:p>
          <a:endParaRPr lang="en-US"/>
        </a:p>
      </dgm:t>
    </dgm:pt>
    <dgm:pt modelId="{F9003E6D-C0E5-C247-ABF5-A48516D68266}">
      <dgm:prSet phldrT="[Text]"/>
      <dgm:spPr/>
      <dgm:t>
        <a:bodyPr/>
        <a:lstStyle/>
        <a:p>
          <a:r>
            <a:rPr lang="en-US" dirty="0"/>
            <a:t>DM</a:t>
          </a:r>
        </a:p>
      </dgm:t>
    </dgm:pt>
    <dgm:pt modelId="{8F2FEC74-77D3-9747-AF5F-9339D4038B65}" type="parTrans" cxnId="{0D5396FC-FBD4-B04F-87A6-F542FB748B4D}">
      <dgm:prSet/>
      <dgm:spPr/>
      <dgm:t>
        <a:bodyPr/>
        <a:lstStyle/>
        <a:p>
          <a:endParaRPr lang="en-US"/>
        </a:p>
      </dgm:t>
    </dgm:pt>
    <dgm:pt modelId="{CE6D9917-BE43-0840-8C10-35A3ABC3D4AA}" type="sibTrans" cxnId="{0D5396FC-FBD4-B04F-87A6-F542FB748B4D}">
      <dgm:prSet/>
      <dgm:spPr/>
      <dgm:t>
        <a:bodyPr/>
        <a:lstStyle/>
        <a:p>
          <a:endParaRPr lang="en-US"/>
        </a:p>
      </dgm:t>
    </dgm:pt>
    <dgm:pt modelId="{DACAA10A-A301-AB46-9E0F-4D7E063B83F6}">
      <dgm:prSet phldrT="[Text]" custT="1"/>
      <dgm:spPr/>
      <dgm:t>
        <a:bodyPr/>
        <a:lstStyle/>
        <a:p>
          <a:r>
            <a:rPr lang="en-US" sz="1400" dirty="0"/>
            <a:t>Job of the DM</a:t>
          </a:r>
        </a:p>
      </dgm:t>
    </dgm:pt>
    <dgm:pt modelId="{AAC20BBF-56A3-A343-ABBD-FC68D728BB13}" type="parTrans" cxnId="{3FCFC8ED-213A-9F47-BEB0-9611197DEAB8}">
      <dgm:prSet/>
      <dgm:spPr/>
      <dgm:t>
        <a:bodyPr/>
        <a:lstStyle/>
        <a:p>
          <a:endParaRPr lang="en-US"/>
        </a:p>
      </dgm:t>
    </dgm:pt>
    <dgm:pt modelId="{D5F1C2C6-ECBA-0541-8FC0-6B9DA2B32AA1}" type="sibTrans" cxnId="{3FCFC8ED-213A-9F47-BEB0-9611197DEAB8}">
      <dgm:prSet/>
      <dgm:spPr/>
      <dgm:t>
        <a:bodyPr/>
        <a:lstStyle/>
        <a:p>
          <a:endParaRPr lang="en-US"/>
        </a:p>
      </dgm:t>
    </dgm:pt>
    <dgm:pt modelId="{8713DDD6-9014-0841-AF6E-10ABB7C352A6}">
      <dgm:prSet phldrT="[Text]"/>
      <dgm:spPr/>
      <dgm:t>
        <a:bodyPr/>
        <a:lstStyle/>
        <a:p>
          <a:r>
            <a:rPr lang="en-US" dirty="0"/>
            <a:t>Running a Game</a:t>
          </a:r>
        </a:p>
      </dgm:t>
    </dgm:pt>
    <dgm:pt modelId="{797B1B8C-A064-414E-88D5-8C33723081EC}" type="parTrans" cxnId="{F444FE52-6C50-FB48-9D7A-1B92EE45B2D9}">
      <dgm:prSet/>
      <dgm:spPr/>
      <dgm:t>
        <a:bodyPr/>
        <a:lstStyle/>
        <a:p>
          <a:endParaRPr lang="en-US"/>
        </a:p>
      </dgm:t>
    </dgm:pt>
    <dgm:pt modelId="{687CB687-C1DF-BC44-8C6C-F6891A253C0A}" type="sibTrans" cxnId="{F444FE52-6C50-FB48-9D7A-1B92EE45B2D9}">
      <dgm:prSet/>
      <dgm:spPr/>
      <dgm:t>
        <a:bodyPr/>
        <a:lstStyle/>
        <a:p>
          <a:endParaRPr lang="en-US"/>
        </a:p>
      </dgm:t>
    </dgm:pt>
    <dgm:pt modelId="{AF7908DC-E33C-F341-BEB4-EFD1D1A49AB1}">
      <dgm:prSet phldrT="[Text]"/>
      <dgm:spPr/>
      <dgm:t>
        <a:bodyPr/>
        <a:lstStyle/>
        <a:p>
          <a:r>
            <a:rPr lang="en-US" dirty="0"/>
            <a:t>Session Zero</a:t>
          </a:r>
        </a:p>
      </dgm:t>
    </dgm:pt>
    <dgm:pt modelId="{888C22E2-137E-3F40-B009-707CA3015B4B}" type="parTrans" cxnId="{926D450D-7646-7C47-BFDD-54A06F4124A8}">
      <dgm:prSet/>
      <dgm:spPr/>
      <dgm:t>
        <a:bodyPr/>
        <a:lstStyle/>
        <a:p>
          <a:endParaRPr lang="en-US"/>
        </a:p>
      </dgm:t>
    </dgm:pt>
    <dgm:pt modelId="{7E9B5DC8-6D5C-B945-852F-50BB31CA4394}" type="sibTrans" cxnId="{926D450D-7646-7C47-BFDD-54A06F4124A8}">
      <dgm:prSet/>
      <dgm:spPr/>
      <dgm:t>
        <a:bodyPr/>
        <a:lstStyle/>
        <a:p>
          <a:endParaRPr lang="en-US"/>
        </a:p>
      </dgm:t>
    </dgm:pt>
    <dgm:pt modelId="{23EB7CEF-2104-3045-8593-ED5B1700C516}">
      <dgm:prSet phldrT="[Text]"/>
      <dgm:spPr/>
      <dgm:t>
        <a:bodyPr/>
        <a:lstStyle/>
        <a:p>
          <a:r>
            <a:rPr lang="en-US" dirty="0"/>
            <a:t>Worldbuilding</a:t>
          </a:r>
        </a:p>
      </dgm:t>
    </dgm:pt>
    <dgm:pt modelId="{DFE8934A-1AC1-F74D-B86E-0C2E2A76F563}" type="parTrans" cxnId="{0D91F00D-AE8C-2946-98C2-B4D7301F22A7}">
      <dgm:prSet/>
      <dgm:spPr/>
      <dgm:t>
        <a:bodyPr/>
        <a:lstStyle/>
        <a:p>
          <a:endParaRPr lang="en-US"/>
        </a:p>
      </dgm:t>
    </dgm:pt>
    <dgm:pt modelId="{E9FDD980-E8D2-7447-AE8F-CE9E5F06A099}" type="sibTrans" cxnId="{0D91F00D-AE8C-2946-98C2-B4D7301F22A7}">
      <dgm:prSet/>
      <dgm:spPr/>
      <dgm:t>
        <a:bodyPr/>
        <a:lstStyle/>
        <a:p>
          <a:endParaRPr lang="en-US"/>
        </a:p>
      </dgm:t>
    </dgm:pt>
    <dgm:pt modelId="{EDBE93F2-F68A-9748-913A-4D9985666F00}">
      <dgm:prSet phldrT="[Text]"/>
      <dgm:spPr/>
      <dgm:t>
        <a:bodyPr/>
        <a:lstStyle/>
        <a:p>
          <a:r>
            <a:rPr lang="en-US" dirty="0"/>
            <a:t>Online Play</a:t>
          </a:r>
        </a:p>
      </dgm:t>
    </dgm:pt>
    <dgm:pt modelId="{B4CFDB8F-6BBC-7C42-9BF7-89BFEC5133C0}" type="parTrans" cxnId="{E4A9BC0A-4628-8640-8669-2B4612B22DEC}">
      <dgm:prSet/>
      <dgm:spPr/>
      <dgm:t>
        <a:bodyPr/>
        <a:lstStyle/>
        <a:p>
          <a:endParaRPr lang="en-US"/>
        </a:p>
      </dgm:t>
    </dgm:pt>
    <dgm:pt modelId="{9025880E-754E-E94C-97DE-F6FAEEEB4EDD}" type="sibTrans" cxnId="{E4A9BC0A-4628-8640-8669-2B4612B22DEC}">
      <dgm:prSet/>
      <dgm:spPr/>
      <dgm:t>
        <a:bodyPr/>
        <a:lstStyle/>
        <a:p>
          <a:endParaRPr lang="en-US"/>
        </a:p>
      </dgm:t>
    </dgm:pt>
    <dgm:pt modelId="{7AF7092B-A2BE-8543-A4BC-83331B3F4E41}">
      <dgm:prSet phldrT="[Text]"/>
      <dgm:spPr/>
      <dgm:t>
        <a:bodyPr/>
        <a:lstStyle/>
        <a:p>
          <a:r>
            <a:rPr lang="en-US" dirty="0"/>
            <a:t>Phases of Play (Action/Bonus/Movement)</a:t>
          </a:r>
        </a:p>
      </dgm:t>
    </dgm:pt>
    <dgm:pt modelId="{F4774A55-DFCB-984B-86F9-C811D144478A}" type="parTrans" cxnId="{A2051F2C-86AF-2D47-94D9-09BA917AB395}">
      <dgm:prSet/>
      <dgm:spPr/>
      <dgm:t>
        <a:bodyPr/>
        <a:lstStyle/>
        <a:p>
          <a:endParaRPr lang="en-US"/>
        </a:p>
      </dgm:t>
    </dgm:pt>
    <dgm:pt modelId="{0EE19D3B-B6D6-A44B-979B-C1E67FA09378}" type="sibTrans" cxnId="{A2051F2C-86AF-2D47-94D9-09BA917AB395}">
      <dgm:prSet/>
      <dgm:spPr/>
      <dgm:t>
        <a:bodyPr/>
        <a:lstStyle/>
        <a:p>
          <a:endParaRPr lang="en-US"/>
        </a:p>
      </dgm:t>
    </dgm:pt>
    <dgm:pt modelId="{AB90B8BA-E4ED-2941-8470-4BC31C5ACA58}">
      <dgm:prSet phldrT="[Text]"/>
      <dgm:spPr/>
      <dgm:t>
        <a:bodyPr/>
        <a:lstStyle/>
        <a:p>
          <a:r>
            <a:rPr lang="en-US" dirty="0"/>
            <a:t>Play Style</a:t>
          </a:r>
        </a:p>
      </dgm:t>
    </dgm:pt>
    <dgm:pt modelId="{AD482E57-932F-7244-88F0-9BA8C7C10C2C}" type="parTrans" cxnId="{76B09C4C-EB15-D146-9D93-BBD8794D69AD}">
      <dgm:prSet/>
      <dgm:spPr/>
      <dgm:t>
        <a:bodyPr/>
        <a:lstStyle/>
        <a:p>
          <a:endParaRPr lang="en-US"/>
        </a:p>
      </dgm:t>
    </dgm:pt>
    <dgm:pt modelId="{A898CA51-36D2-DC45-92E3-4DDF1C4DDA84}" type="sibTrans" cxnId="{76B09C4C-EB15-D146-9D93-BBD8794D69AD}">
      <dgm:prSet/>
      <dgm:spPr/>
      <dgm:t>
        <a:bodyPr/>
        <a:lstStyle/>
        <a:p>
          <a:endParaRPr lang="en-US"/>
        </a:p>
      </dgm:t>
    </dgm:pt>
    <dgm:pt modelId="{DC004B40-9CBD-324D-9B0D-8241FE0AA019}">
      <dgm:prSet phldrT="[Text]"/>
      <dgm:spPr/>
      <dgm:t>
        <a:bodyPr/>
        <a:lstStyle/>
        <a:p>
          <a:r>
            <a:rPr lang="en-US" dirty="0"/>
            <a:t>Melee/Range/Caster/Support</a:t>
          </a:r>
        </a:p>
      </dgm:t>
    </dgm:pt>
    <dgm:pt modelId="{7059D8EA-B20A-184E-B832-20B2E9679AA0}" type="parTrans" cxnId="{9A180B52-FE8C-804C-8E04-FB74031A5245}">
      <dgm:prSet/>
      <dgm:spPr/>
      <dgm:t>
        <a:bodyPr/>
        <a:lstStyle/>
        <a:p>
          <a:endParaRPr lang="en-US"/>
        </a:p>
      </dgm:t>
    </dgm:pt>
    <dgm:pt modelId="{9EB02E88-BFFA-CF49-9230-123A27B10A4E}" type="sibTrans" cxnId="{9A180B52-FE8C-804C-8E04-FB74031A5245}">
      <dgm:prSet/>
      <dgm:spPr/>
      <dgm:t>
        <a:bodyPr/>
        <a:lstStyle/>
        <a:p>
          <a:endParaRPr lang="en-US"/>
        </a:p>
      </dgm:t>
    </dgm:pt>
    <dgm:pt modelId="{5AE5B9AD-5476-C94D-A6D2-4CB95AD51A44}">
      <dgm:prSet phldrT="[Text]"/>
      <dgm:spPr/>
      <dgm:t>
        <a:bodyPr/>
        <a:lstStyle/>
        <a:p>
          <a:r>
            <a:rPr lang="en-US" dirty="0"/>
            <a:t>Game Style (Gritty Realism, Sarcasm, Humor, Heavy Combat, Political, Urban)</a:t>
          </a:r>
        </a:p>
      </dgm:t>
    </dgm:pt>
    <dgm:pt modelId="{2411DB29-0251-EF45-A8DC-F501ECE53306}" type="parTrans" cxnId="{999A0723-E9FC-EC47-8F81-F80210F0B7CC}">
      <dgm:prSet/>
      <dgm:spPr/>
      <dgm:t>
        <a:bodyPr/>
        <a:lstStyle/>
        <a:p>
          <a:endParaRPr lang="en-US"/>
        </a:p>
      </dgm:t>
    </dgm:pt>
    <dgm:pt modelId="{8D8A0F14-C4B8-EF48-91D9-27E345BC5D52}" type="sibTrans" cxnId="{999A0723-E9FC-EC47-8F81-F80210F0B7CC}">
      <dgm:prSet/>
      <dgm:spPr/>
      <dgm:t>
        <a:bodyPr/>
        <a:lstStyle/>
        <a:p>
          <a:endParaRPr lang="en-US"/>
        </a:p>
      </dgm:t>
    </dgm:pt>
    <dgm:pt modelId="{4117CDA7-3CBD-5147-9CA7-E2D101E9FCB1}">
      <dgm:prSet phldrT="[Text]"/>
      <dgm:spPr/>
      <dgm:t>
        <a:bodyPr/>
        <a:lstStyle/>
        <a:p>
          <a:r>
            <a:rPr lang="en-US" dirty="0"/>
            <a:t>Party Play vs Person Play</a:t>
          </a:r>
        </a:p>
      </dgm:t>
    </dgm:pt>
    <dgm:pt modelId="{E9E582EA-34ED-774F-B0BE-626492FC2FF1}" type="parTrans" cxnId="{0629C3FC-3CCB-6E41-98E7-099EAC7DC7F7}">
      <dgm:prSet/>
      <dgm:spPr/>
      <dgm:t>
        <a:bodyPr/>
        <a:lstStyle/>
        <a:p>
          <a:endParaRPr lang="en-US"/>
        </a:p>
      </dgm:t>
    </dgm:pt>
    <dgm:pt modelId="{8A4F5275-3645-A54F-BCB5-7AAEE137746E}" type="sibTrans" cxnId="{0629C3FC-3CCB-6E41-98E7-099EAC7DC7F7}">
      <dgm:prSet/>
      <dgm:spPr/>
      <dgm:t>
        <a:bodyPr/>
        <a:lstStyle/>
        <a:p>
          <a:endParaRPr lang="en-US"/>
        </a:p>
      </dgm:t>
    </dgm:pt>
    <dgm:pt modelId="{B9364122-6203-4A46-B242-DCC745D3A320}">
      <dgm:prSet phldrT="[Text]"/>
      <dgm:spPr/>
      <dgm:t>
        <a:bodyPr/>
        <a:lstStyle/>
        <a:p>
          <a:r>
            <a:rPr lang="en-US" dirty="0"/>
            <a:t>Before the Table - How should it go</a:t>
          </a:r>
        </a:p>
      </dgm:t>
    </dgm:pt>
    <dgm:pt modelId="{9F5D1737-D707-FF46-BE91-93A1DA8DF3A4}" type="parTrans" cxnId="{8D58C884-A59E-F940-B477-BC3ECA88A88A}">
      <dgm:prSet/>
      <dgm:spPr/>
      <dgm:t>
        <a:bodyPr/>
        <a:lstStyle/>
        <a:p>
          <a:endParaRPr lang="en-US"/>
        </a:p>
      </dgm:t>
    </dgm:pt>
    <dgm:pt modelId="{602C7475-50DD-7242-B588-664F462706F2}" type="sibTrans" cxnId="{8D58C884-A59E-F940-B477-BC3ECA88A88A}">
      <dgm:prSet/>
      <dgm:spPr/>
      <dgm:t>
        <a:bodyPr/>
        <a:lstStyle/>
        <a:p>
          <a:endParaRPr lang="en-US"/>
        </a:p>
      </dgm:t>
    </dgm:pt>
    <dgm:pt modelId="{E3C86103-78A4-B34C-A0EA-B804C622FEC7}">
      <dgm:prSet phldrT="[Text]"/>
      <dgm:spPr/>
      <dgm:t>
        <a:bodyPr/>
        <a:lstStyle/>
        <a:p>
          <a:r>
            <a:rPr lang="en-US" dirty="0"/>
            <a:t>After the Table - How did it actually go</a:t>
          </a:r>
        </a:p>
      </dgm:t>
    </dgm:pt>
    <dgm:pt modelId="{59728BED-C3F9-A24A-8D37-84BBD410F910}" type="parTrans" cxnId="{9F2D22C8-38E9-384D-BD0F-DDF102DF12CB}">
      <dgm:prSet/>
      <dgm:spPr/>
      <dgm:t>
        <a:bodyPr/>
        <a:lstStyle/>
        <a:p>
          <a:endParaRPr lang="en-US"/>
        </a:p>
      </dgm:t>
    </dgm:pt>
    <dgm:pt modelId="{3BD03DF9-0414-5F4F-9E58-BFC2D64FCCAF}" type="sibTrans" cxnId="{9F2D22C8-38E9-384D-BD0F-DDF102DF12CB}">
      <dgm:prSet/>
      <dgm:spPr/>
      <dgm:t>
        <a:bodyPr/>
        <a:lstStyle/>
        <a:p>
          <a:endParaRPr lang="en-US"/>
        </a:p>
      </dgm:t>
    </dgm:pt>
    <dgm:pt modelId="{3905E5A9-5C71-5E4B-ACFF-3E3DB91152E5}">
      <dgm:prSet phldrT="[Text]"/>
      <dgm:spPr/>
      <dgm:t>
        <a:bodyPr/>
        <a:lstStyle/>
        <a:p>
          <a:r>
            <a:rPr lang="en-US" dirty="0"/>
            <a:t>Know your game - not just the monsters - but the players too</a:t>
          </a:r>
        </a:p>
      </dgm:t>
    </dgm:pt>
    <dgm:pt modelId="{A2ED71E3-946D-3D4A-8331-79D8CA2FE2F6}" type="parTrans" cxnId="{4D32A6C2-C4AA-5843-9387-BB470D5474D7}">
      <dgm:prSet/>
      <dgm:spPr/>
      <dgm:t>
        <a:bodyPr/>
        <a:lstStyle/>
        <a:p>
          <a:endParaRPr lang="en-US"/>
        </a:p>
      </dgm:t>
    </dgm:pt>
    <dgm:pt modelId="{17D53907-275E-F74A-A6B3-FD4F3B642A2A}" type="sibTrans" cxnId="{4D32A6C2-C4AA-5843-9387-BB470D5474D7}">
      <dgm:prSet/>
      <dgm:spPr/>
      <dgm:t>
        <a:bodyPr/>
        <a:lstStyle/>
        <a:p>
          <a:endParaRPr lang="en-US"/>
        </a:p>
      </dgm:t>
    </dgm:pt>
    <dgm:pt modelId="{C9AEEA1D-B0D5-904E-9BC6-917BEEE3D32A}">
      <dgm:prSet phldrT="[Text]"/>
      <dgm:spPr/>
      <dgm:t>
        <a:bodyPr/>
        <a:lstStyle/>
        <a:p>
          <a:r>
            <a:rPr lang="en-US" dirty="0"/>
            <a:t>At the Table - How is it going</a:t>
          </a:r>
        </a:p>
      </dgm:t>
    </dgm:pt>
    <dgm:pt modelId="{7D28AC77-DA40-684C-A5BB-FD42A8AB243E}" type="parTrans" cxnId="{30E00426-B7C2-3B4F-854E-5BAD718B7258}">
      <dgm:prSet/>
      <dgm:spPr/>
      <dgm:t>
        <a:bodyPr/>
        <a:lstStyle/>
        <a:p>
          <a:endParaRPr lang="en-US"/>
        </a:p>
      </dgm:t>
    </dgm:pt>
    <dgm:pt modelId="{80220709-55E2-BA48-BA79-B928113A6EAE}" type="sibTrans" cxnId="{30E00426-B7C2-3B4F-854E-5BAD718B7258}">
      <dgm:prSet/>
      <dgm:spPr/>
      <dgm:t>
        <a:bodyPr/>
        <a:lstStyle/>
        <a:p>
          <a:endParaRPr lang="en-US"/>
        </a:p>
      </dgm:t>
    </dgm:pt>
    <dgm:pt modelId="{C214DDDF-809B-8948-A088-26E7FA565680}">
      <dgm:prSet phldrT="[Text]"/>
      <dgm:spPr/>
      <dgm:t>
        <a:bodyPr/>
        <a:lstStyle/>
        <a:p>
          <a:r>
            <a:rPr lang="en-US" dirty="0"/>
            <a:t>House Rules</a:t>
          </a:r>
        </a:p>
      </dgm:t>
    </dgm:pt>
    <dgm:pt modelId="{BBD2FE22-80E9-3D45-BE7E-73BEC29816DE}" type="parTrans" cxnId="{C47032CE-DD70-4A41-A5CC-57F5A4054AE0}">
      <dgm:prSet/>
      <dgm:spPr/>
      <dgm:t>
        <a:bodyPr/>
        <a:lstStyle/>
        <a:p>
          <a:endParaRPr lang="en-US"/>
        </a:p>
      </dgm:t>
    </dgm:pt>
    <dgm:pt modelId="{1CC3F369-F608-A347-81DA-7E37B6B72940}" type="sibTrans" cxnId="{C47032CE-DD70-4A41-A5CC-57F5A4054AE0}">
      <dgm:prSet/>
      <dgm:spPr/>
      <dgm:t>
        <a:bodyPr/>
        <a:lstStyle/>
        <a:p>
          <a:endParaRPr lang="en-US"/>
        </a:p>
      </dgm:t>
    </dgm:pt>
    <dgm:pt modelId="{B7153B2C-6BB4-B243-954F-D7EB6E8A4DDC}">
      <dgm:prSet phldrT="[Text]"/>
      <dgm:spPr/>
      <dgm:t>
        <a:bodyPr/>
        <a:lstStyle/>
        <a:p>
          <a:r>
            <a:rPr lang="en-US" dirty="0"/>
            <a:t>Setting the stage</a:t>
          </a:r>
        </a:p>
      </dgm:t>
    </dgm:pt>
    <dgm:pt modelId="{07CD908A-FBFE-B34D-9B3D-8A39EEFF57A1}" type="parTrans" cxnId="{3C0D74C1-0AC7-2E49-A970-2E85A5DC1785}">
      <dgm:prSet/>
      <dgm:spPr/>
      <dgm:t>
        <a:bodyPr/>
        <a:lstStyle/>
        <a:p>
          <a:endParaRPr lang="en-US"/>
        </a:p>
      </dgm:t>
    </dgm:pt>
    <dgm:pt modelId="{46477289-A761-C841-A701-BACB4AE9BDFF}" type="sibTrans" cxnId="{3C0D74C1-0AC7-2E49-A970-2E85A5DC1785}">
      <dgm:prSet/>
      <dgm:spPr/>
      <dgm:t>
        <a:bodyPr/>
        <a:lstStyle/>
        <a:p>
          <a:endParaRPr lang="en-US"/>
        </a:p>
      </dgm:t>
    </dgm:pt>
    <dgm:pt modelId="{2A1CAB31-8248-584B-8B38-6C24C0F35991}">
      <dgm:prSet phldrT="[Text]"/>
      <dgm:spPr/>
      <dgm:t>
        <a:bodyPr/>
        <a:lstStyle/>
        <a:p>
          <a:r>
            <a:rPr lang="en-US" dirty="0"/>
            <a:t>Moving the action</a:t>
          </a:r>
        </a:p>
      </dgm:t>
    </dgm:pt>
    <dgm:pt modelId="{9172E211-F6A7-6D4C-A5E3-CFD91996F6EA}" type="parTrans" cxnId="{9FC80335-C0FD-E94E-B69C-6A0A48F8A4B1}">
      <dgm:prSet/>
      <dgm:spPr/>
      <dgm:t>
        <a:bodyPr/>
        <a:lstStyle/>
        <a:p>
          <a:endParaRPr lang="en-US"/>
        </a:p>
      </dgm:t>
    </dgm:pt>
    <dgm:pt modelId="{20C32F0F-C6A5-5D4C-BECC-5E64CB122334}" type="sibTrans" cxnId="{9FC80335-C0FD-E94E-B69C-6A0A48F8A4B1}">
      <dgm:prSet/>
      <dgm:spPr/>
      <dgm:t>
        <a:bodyPr/>
        <a:lstStyle/>
        <a:p>
          <a:endParaRPr lang="en-US"/>
        </a:p>
      </dgm:t>
    </dgm:pt>
    <dgm:pt modelId="{74DECD96-CF5D-4046-9714-47081878BD38}">
      <dgm:prSet phldrT="[Text]"/>
      <dgm:spPr/>
      <dgm:t>
        <a:bodyPr/>
        <a:lstStyle/>
        <a:p>
          <a:r>
            <a:rPr lang="en-US" dirty="0"/>
            <a:t>Start simple</a:t>
          </a:r>
        </a:p>
      </dgm:t>
    </dgm:pt>
    <dgm:pt modelId="{D4C215B9-1229-7246-9486-CF89032203E2}" type="parTrans" cxnId="{A162C19F-CF19-EB48-AF26-D64CC83132D4}">
      <dgm:prSet/>
      <dgm:spPr/>
      <dgm:t>
        <a:bodyPr/>
        <a:lstStyle/>
        <a:p>
          <a:endParaRPr lang="en-US"/>
        </a:p>
      </dgm:t>
    </dgm:pt>
    <dgm:pt modelId="{D2EB0827-14C0-6241-B3BE-F316ACD561C7}" type="sibTrans" cxnId="{A162C19F-CF19-EB48-AF26-D64CC83132D4}">
      <dgm:prSet/>
      <dgm:spPr/>
      <dgm:t>
        <a:bodyPr/>
        <a:lstStyle/>
        <a:p>
          <a:endParaRPr lang="en-US"/>
        </a:p>
      </dgm:t>
    </dgm:pt>
    <dgm:pt modelId="{3E416582-2742-5840-9A20-5D741E7398B2}">
      <dgm:prSet phldrT="[Text]"/>
      <dgm:spPr/>
      <dgm:t>
        <a:bodyPr/>
        <a:lstStyle/>
        <a:p>
          <a:r>
            <a:rPr lang="en-US" dirty="0"/>
            <a:t>Start Simple</a:t>
          </a:r>
        </a:p>
      </dgm:t>
    </dgm:pt>
    <dgm:pt modelId="{BD1DEBA9-14B1-214B-9840-AD226038973C}" type="parTrans" cxnId="{E58B4A74-F543-E349-81E8-FC1A762E803D}">
      <dgm:prSet/>
      <dgm:spPr/>
      <dgm:t>
        <a:bodyPr/>
        <a:lstStyle/>
        <a:p>
          <a:endParaRPr lang="en-US"/>
        </a:p>
      </dgm:t>
    </dgm:pt>
    <dgm:pt modelId="{C217F5F4-6EEC-E04F-9A1B-DA9B6F47B5DF}" type="sibTrans" cxnId="{E58B4A74-F543-E349-81E8-FC1A762E803D}">
      <dgm:prSet/>
      <dgm:spPr/>
      <dgm:t>
        <a:bodyPr/>
        <a:lstStyle/>
        <a:p>
          <a:endParaRPr lang="en-US"/>
        </a:p>
      </dgm:t>
    </dgm:pt>
    <dgm:pt modelId="{EA3104B2-7CEC-DA47-876C-54B0604145FC}">
      <dgm:prSet phldrT="[Text]"/>
      <dgm:spPr/>
      <dgm:t>
        <a:bodyPr/>
        <a:lstStyle/>
        <a:p>
          <a:r>
            <a:rPr lang="en-US" dirty="0"/>
            <a:t>Start Small</a:t>
          </a:r>
        </a:p>
      </dgm:t>
    </dgm:pt>
    <dgm:pt modelId="{01E465AB-F4B1-1041-9243-49D947812B20}" type="parTrans" cxnId="{40EAF58B-57A9-7C41-A6A0-0BECBC949C2B}">
      <dgm:prSet/>
      <dgm:spPr/>
      <dgm:t>
        <a:bodyPr/>
        <a:lstStyle/>
        <a:p>
          <a:endParaRPr lang="en-US"/>
        </a:p>
      </dgm:t>
    </dgm:pt>
    <dgm:pt modelId="{9EA51D2A-1D09-B34A-8F3B-F2865EA85053}" type="sibTrans" cxnId="{40EAF58B-57A9-7C41-A6A0-0BECBC949C2B}">
      <dgm:prSet/>
      <dgm:spPr/>
      <dgm:t>
        <a:bodyPr/>
        <a:lstStyle/>
        <a:p>
          <a:endParaRPr lang="en-US"/>
        </a:p>
      </dgm:t>
    </dgm:pt>
    <dgm:pt modelId="{E0FDDAF5-6305-914B-8B38-FA86AFD649BD}">
      <dgm:prSet phldrT="[Text]"/>
      <dgm:spPr/>
      <dgm:t>
        <a:bodyPr/>
        <a:lstStyle/>
        <a:p>
          <a:r>
            <a:rPr lang="en-US" dirty="0"/>
            <a:t>Start with what you know</a:t>
          </a:r>
        </a:p>
      </dgm:t>
    </dgm:pt>
    <dgm:pt modelId="{CFE36D5F-7AEC-2341-8BA7-730CFA3E9979}" type="parTrans" cxnId="{1D291FF9-D0D6-EA47-9D3C-C2C6B0B57718}">
      <dgm:prSet/>
      <dgm:spPr/>
      <dgm:t>
        <a:bodyPr/>
        <a:lstStyle/>
        <a:p>
          <a:endParaRPr lang="en-US"/>
        </a:p>
      </dgm:t>
    </dgm:pt>
    <dgm:pt modelId="{F8ABF618-7052-D34C-9F0D-A9D3472FF225}" type="sibTrans" cxnId="{1D291FF9-D0D6-EA47-9D3C-C2C6B0B57718}">
      <dgm:prSet/>
      <dgm:spPr/>
      <dgm:t>
        <a:bodyPr/>
        <a:lstStyle/>
        <a:p>
          <a:endParaRPr lang="en-US"/>
        </a:p>
      </dgm:t>
    </dgm:pt>
    <dgm:pt modelId="{C1531516-3372-4745-8F17-C787A665B39E}">
      <dgm:prSet phldrT="[Text]"/>
      <dgm:spPr/>
      <dgm:t>
        <a:bodyPr/>
        <a:lstStyle/>
        <a:p>
          <a:r>
            <a:rPr lang="en-US" dirty="0"/>
            <a:t>Make it possible</a:t>
          </a:r>
        </a:p>
      </dgm:t>
    </dgm:pt>
    <dgm:pt modelId="{BADFB381-6131-A546-8501-392F9CF8C15D}" type="parTrans" cxnId="{9363F8F5-C6F2-1B43-A88E-5E0FB47352F5}">
      <dgm:prSet/>
      <dgm:spPr/>
      <dgm:t>
        <a:bodyPr/>
        <a:lstStyle/>
        <a:p>
          <a:endParaRPr lang="en-US"/>
        </a:p>
      </dgm:t>
    </dgm:pt>
    <dgm:pt modelId="{753C3618-AA7F-B64D-AAC9-23526E893597}" type="sibTrans" cxnId="{9363F8F5-C6F2-1B43-A88E-5E0FB47352F5}">
      <dgm:prSet/>
      <dgm:spPr/>
      <dgm:t>
        <a:bodyPr/>
        <a:lstStyle/>
        <a:p>
          <a:endParaRPr lang="en-US"/>
        </a:p>
      </dgm:t>
    </dgm:pt>
    <dgm:pt modelId="{924F7C1D-5C09-624F-AAAF-37C6489EA2A5}">
      <dgm:prSet phldrT="[Text]"/>
      <dgm:spPr/>
      <dgm:t>
        <a:bodyPr/>
        <a:lstStyle/>
        <a:p>
          <a:r>
            <a:rPr lang="en-US" dirty="0"/>
            <a:t>Resources</a:t>
          </a:r>
        </a:p>
      </dgm:t>
    </dgm:pt>
    <dgm:pt modelId="{E1F0383B-0364-554D-B27B-78D8B90065A3}" type="parTrans" cxnId="{6149C237-8827-BD4F-B717-8B50751B19D2}">
      <dgm:prSet/>
      <dgm:spPr/>
      <dgm:t>
        <a:bodyPr/>
        <a:lstStyle/>
        <a:p>
          <a:endParaRPr lang="en-US"/>
        </a:p>
      </dgm:t>
    </dgm:pt>
    <dgm:pt modelId="{58DC63B3-FB12-2C4E-95EC-C4825763A076}" type="sibTrans" cxnId="{6149C237-8827-BD4F-B717-8B50751B19D2}">
      <dgm:prSet/>
      <dgm:spPr/>
      <dgm:t>
        <a:bodyPr/>
        <a:lstStyle/>
        <a:p>
          <a:endParaRPr lang="en-US"/>
        </a:p>
      </dgm:t>
    </dgm:pt>
    <dgm:pt modelId="{8A561355-5FCB-9446-BB8E-A8450BE03796}">
      <dgm:prSet phldrT="[Text]"/>
      <dgm:spPr/>
      <dgm:t>
        <a:bodyPr/>
        <a:lstStyle/>
        <a:p>
          <a:r>
            <a:rPr lang="en-US" dirty="0"/>
            <a:t>Hooks</a:t>
          </a:r>
        </a:p>
      </dgm:t>
    </dgm:pt>
    <dgm:pt modelId="{95A7694F-E427-5A4D-86A4-7004D3405095}" type="parTrans" cxnId="{B9A0FE4C-FE34-3B48-99F2-5F2206BAF03F}">
      <dgm:prSet/>
      <dgm:spPr/>
      <dgm:t>
        <a:bodyPr/>
        <a:lstStyle/>
        <a:p>
          <a:endParaRPr lang="en-US"/>
        </a:p>
      </dgm:t>
    </dgm:pt>
    <dgm:pt modelId="{750E3606-FCE4-B941-99A1-A029095BD538}" type="sibTrans" cxnId="{B9A0FE4C-FE34-3B48-99F2-5F2206BAF03F}">
      <dgm:prSet/>
      <dgm:spPr/>
      <dgm:t>
        <a:bodyPr/>
        <a:lstStyle/>
        <a:p>
          <a:endParaRPr lang="en-US"/>
        </a:p>
      </dgm:t>
    </dgm:pt>
    <dgm:pt modelId="{0D5DDE0F-F907-7648-8C0B-7EA1B9BF273D}">
      <dgm:prSet phldrT="[Text]" custT="1"/>
      <dgm:spPr/>
      <dgm:t>
        <a:bodyPr/>
        <a:lstStyle/>
        <a:p>
          <a:r>
            <a:rPr lang="en-US" sz="1100" dirty="0"/>
            <a:t>Referee</a:t>
          </a:r>
        </a:p>
      </dgm:t>
    </dgm:pt>
    <dgm:pt modelId="{F1851538-83AA-A84B-BFF1-190DF168E801}" type="parTrans" cxnId="{C760BE65-706B-8044-8A3B-26B455EDD987}">
      <dgm:prSet/>
      <dgm:spPr/>
      <dgm:t>
        <a:bodyPr/>
        <a:lstStyle/>
        <a:p>
          <a:endParaRPr lang="en-US"/>
        </a:p>
      </dgm:t>
    </dgm:pt>
    <dgm:pt modelId="{F4668140-060B-BA48-B8BB-29A1122C659A}" type="sibTrans" cxnId="{C760BE65-706B-8044-8A3B-26B455EDD987}">
      <dgm:prSet/>
      <dgm:spPr/>
      <dgm:t>
        <a:bodyPr/>
        <a:lstStyle/>
        <a:p>
          <a:endParaRPr lang="en-US"/>
        </a:p>
      </dgm:t>
    </dgm:pt>
    <dgm:pt modelId="{E1F33101-33A6-E94C-B9CC-ACC88FB573D5}">
      <dgm:prSet phldrT="[Text]" custT="1"/>
      <dgm:spPr/>
      <dgm:t>
        <a:bodyPr/>
        <a:lstStyle/>
        <a:p>
          <a:r>
            <a:rPr lang="en-US" sz="1100" dirty="0"/>
            <a:t> Narrator</a:t>
          </a:r>
        </a:p>
      </dgm:t>
    </dgm:pt>
    <dgm:pt modelId="{D36BC8F6-C790-C04E-8EB2-BB9F9A746460}" type="parTrans" cxnId="{EAF591F9-9E9C-BD44-8ED8-F0AB2FE3763C}">
      <dgm:prSet/>
      <dgm:spPr/>
      <dgm:t>
        <a:bodyPr/>
        <a:lstStyle/>
        <a:p>
          <a:endParaRPr lang="en-US"/>
        </a:p>
      </dgm:t>
    </dgm:pt>
    <dgm:pt modelId="{B4F9E25B-D588-7246-BFA5-4B2678D8371E}" type="sibTrans" cxnId="{EAF591F9-9E9C-BD44-8ED8-F0AB2FE3763C}">
      <dgm:prSet/>
      <dgm:spPr/>
      <dgm:t>
        <a:bodyPr/>
        <a:lstStyle/>
        <a:p>
          <a:endParaRPr lang="en-US"/>
        </a:p>
      </dgm:t>
    </dgm:pt>
    <dgm:pt modelId="{5D66CA3F-4EB8-3645-B0F8-7A5D61737211}">
      <dgm:prSet phldrT="[Text]" custT="1"/>
      <dgm:spPr/>
      <dgm:t>
        <a:bodyPr/>
        <a:lstStyle/>
        <a:p>
          <a:r>
            <a:rPr lang="en-US" sz="1100" dirty="0"/>
            <a:t>Memory</a:t>
          </a:r>
        </a:p>
      </dgm:t>
    </dgm:pt>
    <dgm:pt modelId="{A5136F80-C8DA-6A4C-9543-B3282571129C}" type="parTrans" cxnId="{87A9711B-AF2C-0F4C-A239-2297884A73E5}">
      <dgm:prSet/>
      <dgm:spPr/>
      <dgm:t>
        <a:bodyPr/>
        <a:lstStyle/>
        <a:p>
          <a:endParaRPr lang="en-US"/>
        </a:p>
      </dgm:t>
    </dgm:pt>
    <dgm:pt modelId="{E1130F3B-2540-084E-9972-8B0538D20DEE}" type="sibTrans" cxnId="{87A9711B-AF2C-0F4C-A239-2297884A73E5}">
      <dgm:prSet/>
      <dgm:spPr/>
      <dgm:t>
        <a:bodyPr/>
        <a:lstStyle/>
        <a:p>
          <a:endParaRPr lang="en-US"/>
        </a:p>
      </dgm:t>
    </dgm:pt>
    <dgm:pt modelId="{03F73F7F-DA31-EE41-BE91-FF91B6996D63}">
      <dgm:prSet phldrT="[Text]"/>
      <dgm:spPr/>
      <dgm:t>
        <a:bodyPr/>
        <a:lstStyle/>
        <a:p>
          <a:r>
            <a:rPr lang="en-US" dirty="0"/>
            <a:t>D&amp;D Beyond</a:t>
          </a:r>
        </a:p>
      </dgm:t>
    </dgm:pt>
    <dgm:pt modelId="{13D53FB8-8628-F944-8B72-EBB4EFDDE618}" type="parTrans" cxnId="{C5D80871-D463-3946-8465-F41993A150A4}">
      <dgm:prSet/>
      <dgm:spPr/>
    </dgm:pt>
    <dgm:pt modelId="{8BF500E7-42E9-C943-97DE-16BCD54B4A23}" type="sibTrans" cxnId="{C5D80871-D463-3946-8465-F41993A150A4}">
      <dgm:prSet/>
      <dgm:spPr/>
    </dgm:pt>
    <dgm:pt modelId="{A4D09E1C-237E-0F44-86D8-67BA3CCD2864}">
      <dgm:prSet phldrT="[Text]"/>
      <dgm:spPr/>
      <dgm:t>
        <a:bodyPr/>
        <a:lstStyle/>
        <a:p>
          <a:r>
            <a:rPr lang="en-US" dirty="0"/>
            <a:t>Kobold Fight Club</a:t>
          </a:r>
        </a:p>
      </dgm:t>
    </dgm:pt>
    <dgm:pt modelId="{AB9B7B90-74B7-6A4F-B072-8C53B94A7A67}" type="parTrans" cxnId="{3A6DC356-8627-014A-96A0-55BD91089C42}">
      <dgm:prSet/>
      <dgm:spPr/>
    </dgm:pt>
    <dgm:pt modelId="{F7F1068C-597A-FB41-9D99-1C102D511FE5}" type="sibTrans" cxnId="{3A6DC356-8627-014A-96A0-55BD91089C42}">
      <dgm:prSet/>
      <dgm:spPr/>
    </dgm:pt>
    <dgm:pt modelId="{C4EDCDE5-448F-BD4E-ADB2-31E7DD797D0A}">
      <dgm:prSet phldrT="[Text]"/>
      <dgm:spPr/>
      <dgm:t>
        <a:bodyPr/>
        <a:lstStyle/>
        <a:p>
          <a:r>
            <a:rPr lang="en-US" dirty="0"/>
            <a:t>Roll20</a:t>
          </a:r>
        </a:p>
      </dgm:t>
    </dgm:pt>
    <dgm:pt modelId="{50FC968D-490E-D048-8B19-3C0DA4D0F7E1}" type="parTrans" cxnId="{612F402B-A58E-3048-AB41-F5E160B900DA}">
      <dgm:prSet/>
      <dgm:spPr/>
    </dgm:pt>
    <dgm:pt modelId="{A40709A1-A0C1-C941-BC83-6BE3ED01788B}" type="sibTrans" cxnId="{612F402B-A58E-3048-AB41-F5E160B900DA}">
      <dgm:prSet/>
      <dgm:spPr/>
    </dgm:pt>
    <dgm:pt modelId="{EB01E01B-04EA-D44F-9C97-EAA97817B4F6}">
      <dgm:prSet phldrT="[Text]"/>
      <dgm:spPr/>
      <dgm:t>
        <a:bodyPr/>
        <a:lstStyle/>
        <a:p>
          <a:r>
            <a:rPr lang="en-US" dirty="0"/>
            <a:t>Token Maker</a:t>
          </a:r>
        </a:p>
      </dgm:t>
    </dgm:pt>
    <dgm:pt modelId="{B2B1D710-A01B-1248-B0CD-BFAB225D1D8D}" type="parTrans" cxnId="{460B15D7-DF73-2844-853F-2770C4AAF72F}">
      <dgm:prSet/>
      <dgm:spPr/>
    </dgm:pt>
    <dgm:pt modelId="{721283B6-9A43-F145-A232-E7A3280AA095}" type="sibTrans" cxnId="{460B15D7-DF73-2844-853F-2770C4AAF72F}">
      <dgm:prSet/>
      <dgm:spPr/>
    </dgm:pt>
    <dgm:pt modelId="{E0FE83CC-B59F-A44F-98F3-85F2E7784BAA}">
      <dgm:prSet phldrT="[Text]"/>
      <dgm:spPr/>
      <dgm:t>
        <a:bodyPr/>
        <a:lstStyle/>
        <a:p>
          <a:r>
            <a:rPr lang="en-US" dirty="0"/>
            <a:t>Google Images</a:t>
          </a:r>
        </a:p>
      </dgm:t>
    </dgm:pt>
    <dgm:pt modelId="{402FA7B7-C87F-1F42-B887-59FC839BE4E2}" type="parTrans" cxnId="{9A46FF06-9AA3-0549-A595-F74754535CBC}">
      <dgm:prSet/>
      <dgm:spPr/>
    </dgm:pt>
    <dgm:pt modelId="{E618CF65-3163-5D47-9D64-B9B0977866DD}" type="sibTrans" cxnId="{9A46FF06-9AA3-0549-A595-F74754535CBC}">
      <dgm:prSet/>
      <dgm:spPr/>
    </dgm:pt>
    <dgm:pt modelId="{ADF5A43C-74D2-C34E-A127-4B3CCA9F648B}">
      <dgm:prSet phldrT="[Text]"/>
      <dgm:spPr/>
      <dgm:t>
        <a:bodyPr/>
        <a:lstStyle/>
        <a:p>
          <a:r>
            <a:rPr lang="en-US" dirty="0"/>
            <a:t>Lost Atlas</a:t>
          </a:r>
          <a:br>
            <a:rPr lang="en-US" dirty="0"/>
          </a:br>
          <a:r>
            <a:rPr lang="en-US" dirty="0" err="1"/>
            <a:t>lostatlas.co</a:t>
          </a:r>
          <a:endParaRPr lang="en-US" dirty="0"/>
        </a:p>
      </dgm:t>
    </dgm:pt>
    <dgm:pt modelId="{BC394F2F-E061-7843-ABE4-FB839D3ED583}" type="parTrans" cxnId="{2C76683E-D003-8848-97AA-8DFFA7FB220F}">
      <dgm:prSet/>
      <dgm:spPr/>
    </dgm:pt>
    <dgm:pt modelId="{514A7782-0458-6143-820B-5927894B8002}" type="sibTrans" cxnId="{2C76683E-D003-8848-97AA-8DFFA7FB220F}">
      <dgm:prSet/>
      <dgm:spPr/>
    </dgm:pt>
    <dgm:pt modelId="{FBE160F1-4647-D446-896F-4AEE2932F316}" type="pres">
      <dgm:prSet presAssocID="{C6F6D2E4-8DF5-ED45-838C-33F85E892F8F}" presName="Name0" presStyleCnt="0">
        <dgm:presLayoutVars>
          <dgm:chPref val="3"/>
          <dgm:dir/>
          <dgm:animLvl val="lvl"/>
          <dgm:resizeHandles/>
        </dgm:presLayoutVars>
      </dgm:prSet>
      <dgm:spPr/>
    </dgm:pt>
    <dgm:pt modelId="{A051151A-A4EA-9442-8C2F-19599C11937A}" type="pres">
      <dgm:prSet presAssocID="{A6FFB53B-F33A-D044-BED0-FBADD8646D7F}" presName="horFlow" presStyleCnt="0"/>
      <dgm:spPr/>
    </dgm:pt>
    <dgm:pt modelId="{C5640640-4545-4043-AF03-4D27AFDB560D}" type="pres">
      <dgm:prSet presAssocID="{A6FFB53B-F33A-D044-BED0-FBADD8646D7F}" presName="bigChev" presStyleLbl="node1" presStyleIdx="0" presStyleCnt="5"/>
      <dgm:spPr/>
    </dgm:pt>
    <dgm:pt modelId="{5C1EFCF8-DF4E-0246-A08D-70C7CEC36B0A}" type="pres">
      <dgm:prSet presAssocID="{3F31222D-DABA-AE41-8007-69C94348B168}" presName="parTrans" presStyleCnt="0"/>
      <dgm:spPr/>
    </dgm:pt>
    <dgm:pt modelId="{0999E811-4B5C-5D44-8AC2-F0B5B5849B13}" type="pres">
      <dgm:prSet presAssocID="{527C0648-EFC4-594B-A092-7EEF08FB151F}" presName="node" presStyleLbl="alignAccFollowNode1" presStyleIdx="0" presStyleCnt="27">
        <dgm:presLayoutVars>
          <dgm:bulletEnabled val="1"/>
        </dgm:presLayoutVars>
      </dgm:prSet>
      <dgm:spPr/>
    </dgm:pt>
    <dgm:pt modelId="{15A59B5F-173F-B643-94CD-EAA8394FDF07}" type="pres">
      <dgm:prSet presAssocID="{F936B424-8C43-F34B-9806-BE61CA2DF3FB}" presName="sibTrans" presStyleCnt="0"/>
      <dgm:spPr/>
    </dgm:pt>
    <dgm:pt modelId="{CC041B05-2A50-6B4E-9638-E31EACB7B35F}" type="pres">
      <dgm:prSet presAssocID="{7AF7092B-A2BE-8543-A4BC-83331B3F4E41}" presName="node" presStyleLbl="alignAccFollowNode1" presStyleIdx="1" presStyleCnt="27">
        <dgm:presLayoutVars>
          <dgm:bulletEnabled val="1"/>
        </dgm:presLayoutVars>
      </dgm:prSet>
      <dgm:spPr/>
    </dgm:pt>
    <dgm:pt modelId="{41C13011-91DF-7940-8242-5F5AF64C8FA3}" type="pres">
      <dgm:prSet presAssocID="{0EE19D3B-B6D6-A44B-979B-C1E67FA09378}" presName="sibTrans" presStyleCnt="0"/>
      <dgm:spPr/>
    </dgm:pt>
    <dgm:pt modelId="{FE5F729F-EAB4-3A44-BF2B-EACDC9BBD89D}" type="pres">
      <dgm:prSet presAssocID="{AB90B8BA-E4ED-2941-8470-4BC31C5ACA58}" presName="node" presStyleLbl="alignAccFollowNode1" presStyleIdx="2" presStyleCnt="27">
        <dgm:presLayoutVars>
          <dgm:bulletEnabled val="1"/>
        </dgm:presLayoutVars>
      </dgm:prSet>
      <dgm:spPr/>
    </dgm:pt>
    <dgm:pt modelId="{9BE52229-87ED-4840-A16F-F3A3DBBB78B3}" type="pres">
      <dgm:prSet presAssocID="{A898CA51-36D2-DC45-92E3-4DDF1C4DDA84}" presName="sibTrans" presStyleCnt="0"/>
      <dgm:spPr/>
    </dgm:pt>
    <dgm:pt modelId="{ADD9B798-0FB0-F448-9599-ECB02A1BA447}" type="pres">
      <dgm:prSet presAssocID="{5AE5B9AD-5476-C94D-A6D2-4CB95AD51A44}" presName="node" presStyleLbl="alignAccFollowNode1" presStyleIdx="3" presStyleCnt="27">
        <dgm:presLayoutVars>
          <dgm:bulletEnabled val="1"/>
        </dgm:presLayoutVars>
      </dgm:prSet>
      <dgm:spPr/>
    </dgm:pt>
    <dgm:pt modelId="{C5E61E26-18D2-E546-AD68-CC20A4B7D1B0}" type="pres">
      <dgm:prSet presAssocID="{8D8A0F14-C4B8-EF48-91D9-27E345BC5D52}" presName="sibTrans" presStyleCnt="0"/>
      <dgm:spPr/>
    </dgm:pt>
    <dgm:pt modelId="{AAB7B973-F85C-824E-8292-D29437F5EC6E}" type="pres">
      <dgm:prSet presAssocID="{4117CDA7-3CBD-5147-9CA7-E2D101E9FCB1}" presName="node" presStyleLbl="alignAccFollowNode1" presStyleIdx="4" presStyleCnt="27">
        <dgm:presLayoutVars>
          <dgm:bulletEnabled val="1"/>
        </dgm:presLayoutVars>
      </dgm:prSet>
      <dgm:spPr/>
    </dgm:pt>
    <dgm:pt modelId="{3D8A97A0-905B-B249-9744-DD4EF5EF6490}" type="pres">
      <dgm:prSet presAssocID="{A6FFB53B-F33A-D044-BED0-FBADD8646D7F}" presName="vSp" presStyleCnt="0"/>
      <dgm:spPr/>
    </dgm:pt>
    <dgm:pt modelId="{94381E8F-3F11-474C-8169-8AD32F761E12}" type="pres">
      <dgm:prSet presAssocID="{F9003E6D-C0E5-C247-ABF5-A48516D68266}" presName="horFlow" presStyleCnt="0"/>
      <dgm:spPr/>
    </dgm:pt>
    <dgm:pt modelId="{6C311438-8327-F441-A4CF-D926BBE57155}" type="pres">
      <dgm:prSet presAssocID="{F9003E6D-C0E5-C247-ABF5-A48516D68266}" presName="bigChev" presStyleLbl="node1" presStyleIdx="1" presStyleCnt="5"/>
      <dgm:spPr/>
    </dgm:pt>
    <dgm:pt modelId="{C0B86853-E870-4C44-8A97-21F3CBF10A39}" type="pres">
      <dgm:prSet presAssocID="{AAC20BBF-56A3-A343-ABBD-FC68D728BB13}" presName="parTrans" presStyleCnt="0"/>
      <dgm:spPr/>
    </dgm:pt>
    <dgm:pt modelId="{FE31B794-C767-B541-B402-1CDDC24616F4}" type="pres">
      <dgm:prSet presAssocID="{DACAA10A-A301-AB46-9E0F-4D7E063B83F6}" presName="node" presStyleLbl="alignAccFollowNode1" presStyleIdx="5" presStyleCnt="27">
        <dgm:presLayoutVars>
          <dgm:bulletEnabled val="1"/>
        </dgm:presLayoutVars>
      </dgm:prSet>
      <dgm:spPr/>
    </dgm:pt>
    <dgm:pt modelId="{D60625B7-F882-2A41-8AD8-E2F9D46C7ACB}" type="pres">
      <dgm:prSet presAssocID="{D5F1C2C6-ECBA-0541-8FC0-6B9DA2B32AA1}" presName="sibTrans" presStyleCnt="0"/>
      <dgm:spPr/>
    </dgm:pt>
    <dgm:pt modelId="{C27B374B-9B27-184A-ADCD-7FB80490B2F5}" type="pres">
      <dgm:prSet presAssocID="{B9364122-6203-4A46-B242-DCC745D3A320}" presName="node" presStyleLbl="alignAccFollowNode1" presStyleIdx="6" presStyleCnt="27">
        <dgm:presLayoutVars>
          <dgm:bulletEnabled val="1"/>
        </dgm:presLayoutVars>
      </dgm:prSet>
      <dgm:spPr/>
    </dgm:pt>
    <dgm:pt modelId="{53DCA04E-02EC-9142-9414-3817FC03BC64}" type="pres">
      <dgm:prSet presAssocID="{602C7475-50DD-7242-B588-664F462706F2}" presName="sibTrans" presStyleCnt="0"/>
      <dgm:spPr/>
    </dgm:pt>
    <dgm:pt modelId="{8DCE8927-257A-F342-82B1-F2193F3DD57E}" type="pres">
      <dgm:prSet presAssocID="{C9AEEA1D-B0D5-904E-9BC6-917BEEE3D32A}" presName="node" presStyleLbl="alignAccFollowNode1" presStyleIdx="7" presStyleCnt="27">
        <dgm:presLayoutVars>
          <dgm:bulletEnabled val="1"/>
        </dgm:presLayoutVars>
      </dgm:prSet>
      <dgm:spPr/>
    </dgm:pt>
    <dgm:pt modelId="{1CCC9137-3366-A447-97B3-2F9A211178E1}" type="pres">
      <dgm:prSet presAssocID="{80220709-55E2-BA48-BA79-B928113A6EAE}" presName="sibTrans" presStyleCnt="0"/>
      <dgm:spPr/>
    </dgm:pt>
    <dgm:pt modelId="{19F06029-C686-A94A-9F5C-EAFE0CC87BB4}" type="pres">
      <dgm:prSet presAssocID="{E3C86103-78A4-B34C-A0EA-B804C622FEC7}" presName="node" presStyleLbl="alignAccFollowNode1" presStyleIdx="8" presStyleCnt="27">
        <dgm:presLayoutVars>
          <dgm:bulletEnabled val="1"/>
        </dgm:presLayoutVars>
      </dgm:prSet>
      <dgm:spPr/>
    </dgm:pt>
    <dgm:pt modelId="{1651E793-CEEF-C940-B2E7-39FB53629A54}" type="pres">
      <dgm:prSet presAssocID="{3BD03DF9-0414-5F4F-9E58-BFC2D64FCCAF}" presName="sibTrans" presStyleCnt="0"/>
      <dgm:spPr/>
    </dgm:pt>
    <dgm:pt modelId="{AAA8E7D6-BFD1-DC4F-93D6-47B12F07B7D8}" type="pres">
      <dgm:prSet presAssocID="{3905E5A9-5C71-5E4B-ACFF-3E3DB91152E5}" presName="node" presStyleLbl="alignAccFollowNode1" presStyleIdx="9" presStyleCnt="27">
        <dgm:presLayoutVars>
          <dgm:bulletEnabled val="1"/>
        </dgm:presLayoutVars>
      </dgm:prSet>
      <dgm:spPr/>
    </dgm:pt>
    <dgm:pt modelId="{CC18CAA6-3AFA-2F4E-8354-5C64BB0EBA7C}" type="pres">
      <dgm:prSet presAssocID="{F9003E6D-C0E5-C247-ABF5-A48516D68266}" presName="vSp" presStyleCnt="0"/>
      <dgm:spPr/>
    </dgm:pt>
    <dgm:pt modelId="{EB79F49D-2E59-694D-9973-FA411D7116EC}" type="pres">
      <dgm:prSet presAssocID="{8713DDD6-9014-0841-AF6E-10ABB7C352A6}" presName="horFlow" presStyleCnt="0"/>
      <dgm:spPr/>
    </dgm:pt>
    <dgm:pt modelId="{3F753B4A-8383-0B49-9BE3-625EDAD95DBB}" type="pres">
      <dgm:prSet presAssocID="{8713DDD6-9014-0841-AF6E-10ABB7C352A6}" presName="bigChev" presStyleLbl="node1" presStyleIdx="2" presStyleCnt="5"/>
      <dgm:spPr/>
    </dgm:pt>
    <dgm:pt modelId="{65AB3A85-A378-1346-9883-DB58AE858B47}" type="pres">
      <dgm:prSet presAssocID="{888C22E2-137E-3F40-B009-707CA3015B4B}" presName="parTrans" presStyleCnt="0"/>
      <dgm:spPr/>
    </dgm:pt>
    <dgm:pt modelId="{ADC3A4D5-4496-D849-8FAD-7D4004204604}" type="pres">
      <dgm:prSet presAssocID="{AF7908DC-E33C-F341-BEB4-EFD1D1A49AB1}" presName="node" presStyleLbl="alignAccFollowNode1" presStyleIdx="10" presStyleCnt="27">
        <dgm:presLayoutVars>
          <dgm:bulletEnabled val="1"/>
        </dgm:presLayoutVars>
      </dgm:prSet>
      <dgm:spPr/>
    </dgm:pt>
    <dgm:pt modelId="{C52B19AD-B846-7B40-B5EF-741BEAE2F465}" type="pres">
      <dgm:prSet presAssocID="{7E9B5DC8-6D5C-B945-852F-50BB31CA4394}" presName="sibTrans" presStyleCnt="0"/>
      <dgm:spPr/>
    </dgm:pt>
    <dgm:pt modelId="{566CA02C-5BE0-D443-8D76-C9EE7125A66C}" type="pres">
      <dgm:prSet presAssocID="{C214DDDF-809B-8948-A088-26E7FA565680}" presName="node" presStyleLbl="alignAccFollowNode1" presStyleIdx="11" presStyleCnt="27">
        <dgm:presLayoutVars>
          <dgm:bulletEnabled val="1"/>
        </dgm:presLayoutVars>
      </dgm:prSet>
      <dgm:spPr/>
    </dgm:pt>
    <dgm:pt modelId="{630F46BA-5324-B54C-BCE4-439BCC3A6569}" type="pres">
      <dgm:prSet presAssocID="{1CC3F369-F608-A347-81DA-7E37B6B72940}" presName="sibTrans" presStyleCnt="0"/>
      <dgm:spPr/>
    </dgm:pt>
    <dgm:pt modelId="{F3EF166A-4572-9840-97A5-321EF40800DD}" type="pres">
      <dgm:prSet presAssocID="{B7153B2C-6BB4-B243-954F-D7EB6E8A4DDC}" presName="node" presStyleLbl="alignAccFollowNode1" presStyleIdx="12" presStyleCnt="27">
        <dgm:presLayoutVars>
          <dgm:bulletEnabled val="1"/>
        </dgm:presLayoutVars>
      </dgm:prSet>
      <dgm:spPr/>
    </dgm:pt>
    <dgm:pt modelId="{3A400459-7987-134B-8BFA-2AB1F4200956}" type="pres">
      <dgm:prSet presAssocID="{46477289-A761-C841-A701-BACB4AE9BDFF}" presName="sibTrans" presStyleCnt="0"/>
      <dgm:spPr/>
    </dgm:pt>
    <dgm:pt modelId="{4D6E4694-9122-734E-A94F-772BA700638C}" type="pres">
      <dgm:prSet presAssocID="{2A1CAB31-8248-584B-8B38-6C24C0F35991}" presName="node" presStyleLbl="alignAccFollowNode1" presStyleIdx="13" presStyleCnt="27">
        <dgm:presLayoutVars>
          <dgm:bulletEnabled val="1"/>
        </dgm:presLayoutVars>
      </dgm:prSet>
      <dgm:spPr/>
    </dgm:pt>
    <dgm:pt modelId="{CA343EA2-B7C5-1A48-B7C0-74613DA42DEC}" type="pres">
      <dgm:prSet presAssocID="{20C32F0F-C6A5-5D4C-BECC-5E64CB122334}" presName="sibTrans" presStyleCnt="0"/>
      <dgm:spPr/>
    </dgm:pt>
    <dgm:pt modelId="{7ED0E597-DD90-F14F-B0B9-313600C3C39C}" type="pres">
      <dgm:prSet presAssocID="{74DECD96-CF5D-4046-9714-47081878BD38}" presName="node" presStyleLbl="alignAccFollowNode1" presStyleIdx="14" presStyleCnt="27">
        <dgm:presLayoutVars>
          <dgm:bulletEnabled val="1"/>
        </dgm:presLayoutVars>
      </dgm:prSet>
      <dgm:spPr/>
    </dgm:pt>
    <dgm:pt modelId="{1E6329C6-D95B-C248-AD0E-E1264D488E11}" type="pres">
      <dgm:prSet presAssocID="{D2EB0827-14C0-6241-B3BE-F316ACD561C7}" presName="sibTrans" presStyleCnt="0"/>
      <dgm:spPr/>
    </dgm:pt>
    <dgm:pt modelId="{9573CF52-5377-9248-A49C-E3F5696CFCE6}" type="pres">
      <dgm:prSet presAssocID="{8A561355-5FCB-9446-BB8E-A8450BE03796}" presName="node" presStyleLbl="alignAccFollowNode1" presStyleIdx="15" presStyleCnt="27">
        <dgm:presLayoutVars>
          <dgm:bulletEnabled val="1"/>
        </dgm:presLayoutVars>
      </dgm:prSet>
      <dgm:spPr/>
    </dgm:pt>
    <dgm:pt modelId="{DE05862B-4D09-D644-9156-2FAEC00219D7}" type="pres">
      <dgm:prSet presAssocID="{8713DDD6-9014-0841-AF6E-10ABB7C352A6}" presName="vSp" presStyleCnt="0"/>
      <dgm:spPr/>
    </dgm:pt>
    <dgm:pt modelId="{1CD5A15F-53CA-CB4C-8457-CEECA36F2A28}" type="pres">
      <dgm:prSet presAssocID="{23EB7CEF-2104-3045-8593-ED5B1700C516}" presName="horFlow" presStyleCnt="0"/>
      <dgm:spPr/>
    </dgm:pt>
    <dgm:pt modelId="{989C43C1-C4C9-C549-BE33-C51130912D48}" type="pres">
      <dgm:prSet presAssocID="{23EB7CEF-2104-3045-8593-ED5B1700C516}" presName="bigChev" presStyleLbl="node1" presStyleIdx="3" presStyleCnt="5"/>
      <dgm:spPr/>
    </dgm:pt>
    <dgm:pt modelId="{F0C319F6-2558-2747-86CF-D9A394B782C5}" type="pres">
      <dgm:prSet presAssocID="{BD1DEBA9-14B1-214B-9840-AD226038973C}" presName="parTrans" presStyleCnt="0"/>
      <dgm:spPr/>
    </dgm:pt>
    <dgm:pt modelId="{C66EED02-7E76-E94A-97CC-219D76F119A6}" type="pres">
      <dgm:prSet presAssocID="{3E416582-2742-5840-9A20-5D741E7398B2}" presName="node" presStyleLbl="alignAccFollowNode1" presStyleIdx="16" presStyleCnt="27">
        <dgm:presLayoutVars>
          <dgm:bulletEnabled val="1"/>
        </dgm:presLayoutVars>
      </dgm:prSet>
      <dgm:spPr/>
    </dgm:pt>
    <dgm:pt modelId="{8C833329-E882-4946-8D84-6A994822C75E}" type="pres">
      <dgm:prSet presAssocID="{C217F5F4-6EEC-E04F-9A1B-DA9B6F47B5DF}" presName="sibTrans" presStyleCnt="0"/>
      <dgm:spPr/>
    </dgm:pt>
    <dgm:pt modelId="{2B5347B0-5644-B54F-B0BF-43ED4134FE0F}" type="pres">
      <dgm:prSet presAssocID="{EA3104B2-7CEC-DA47-876C-54B0604145FC}" presName="node" presStyleLbl="alignAccFollowNode1" presStyleIdx="17" presStyleCnt="27">
        <dgm:presLayoutVars>
          <dgm:bulletEnabled val="1"/>
        </dgm:presLayoutVars>
      </dgm:prSet>
      <dgm:spPr/>
    </dgm:pt>
    <dgm:pt modelId="{189E1E96-6EB0-B742-98E8-7F86E417AB35}" type="pres">
      <dgm:prSet presAssocID="{9EA51D2A-1D09-B34A-8F3B-F2865EA85053}" presName="sibTrans" presStyleCnt="0"/>
      <dgm:spPr/>
    </dgm:pt>
    <dgm:pt modelId="{83D03AA0-E4EB-854A-BBF7-E37E8DA955DC}" type="pres">
      <dgm:prSet presAssocID="{E0FDDAF5-6305-914B-8B38-FA86AFD649BD}" presName="node" presStyleLbl="alignAccFollowNode1" presStyleIdx="18" presStyleCnt="27">
        <dgm:presLayoutVars>
          <dgm:bulletEnabled val="1"/>
        </dgm:presLayoutVars>
      </dgm:prSet>
      <dgm:spPr/>
    </dgm:pt>
    <dgm:pt modelId="{ABFDB415-476B-184B-9C5D-B0E0FBD49B9E}" type="pres">
      <dgm:prSet presAssocID="{F8ABF618-7052-D34C-9F0D-A9D3472FF225}" presName="sibTrans" presStyleCnt="0"/>
      <dgm:spPr/>
    </dgm:pt>
    <dgm:pt modelId="{F15C6DBC-FE00-3A4A-817E-45B4C0DE9B7B}" type="pres">
      <dgm:prSet presAssocID="{C1531516-3372-4745-8F17-C787A665B39E}" presName="node" presStyleLbl="alignAccFollowNode1" presStyleIdx="19" presStyleCnt="27">
        <dgm:presLayoutVars>
          <dgm:bulletEnabled val="1"/>
        </dgm:presLayoutVars>
      </dgm:prSet>
      <dgm:spPr/>
    </dgm:pt>
    <dgm:pt modelId="{E8DA1AD9-E320-DC47-9C44-2CB93D160B1B}" type="pres">
      <dgm:prSet presAssocID="{753C3618-AA7F-B64D-AAC9-23526E893597}" presName="sibTrans" presStyleCnt="0"/>
      <dgm:spPr/>
    </dgm:pt>
    <dgm:pt modelId="{6BE6FFF6-908E-D243-A59D-9D36F04754DA}" type="pres">
      <dgm:prSet presAssocID="{924F7C1D-5C09-624F-AAAF-37C6489EA2A5}" presName="node" presStyleLbl="alignAccFollowNode1" presStyleIdx="20" presStyleCnt="27">
        <dgm:presLayoutVars>
          <dgm:bulletEnabled val="1"/>
        </dgm:presLayoutVars>
      </dgm:prSet>
      <dgm:spPr/>
    </dgm:pt>
    <dgm:pt modelId="{C7C5BEC0-4B16-184C-BCA1-9F7EA21E6502}" type="pres">
      <dgm:prSet presAssocID="{23EB7CEF-2104-3045-8593-ED5B1700C516}" presName="vSp" presStyleCnt="0"/>
      <dgm:spPr/>
    </dgm:pt>
    <dgm:pt modelId="{5EB54CD0-3C76-3A42-8A42-4A7785841B94}" type="pres">
      <dgm:prSet presAssocID="{EDBE93F2-F68A-9748-913A-4D9985666F00}" presName="horFlow" presStyleCnt="0"/>
      <dgm:spPr/>
    </dgm:pt>
    <dgm:pt modelId="{0543279F-67EF-4B41-99A0-56162A4CE24A}" type="pres">
      <dgm:prSet presAssocID="{EDBE93F2-F68A-9748-913A-4D9985666F00}" presName="bigChev" presStyleLbl="node1" presStyleIdx="4" presStyleCnt="5"/>
      <dgm:spPr/>
    </dgm:pt>
    <dgm:pt modelId="{4E23D1C6-5341-6B45-8593-BCCCDD3DFB71}" type="pres">
      <dgm:prSet presAssocID="{13D53FB8-8628-F944-8B72-EBB4EFDDE618}" presName="parTrans" presStyleCnt="0"/>
      <dgm:spPr/>
    </dgm:pt>
    <dgm:pt modelId="{11ED341C-D6C2-8F43-8E03-01A8E2E2D9D8}" type="pres">
      <dgm:prSet presAssocID="{03F73F7F-DA31-EE41-BE91-FF91B6996D63}" presName="node" presStyleLbl="alignAccFollowNode1" presStyleIdx="21" presStyleCnt="27">
        <dgm:presLayoutVars>
          <dgm:bulletEnabled val="1"/>
        </dgm:presLayoutVars>
      </dgm:prSet>
      <dgm:spPr/>
    </dgm:pt>
    <dgm:pt modelId="{C10F4906-A373-E24A-A5AB-B8A4315CD610}" type="pres">
      <dgm:prSet presAssocID="{8BF500E7-42E9-C943-97DE-16BCD54B4A23}" presName="sibTrans" presStyleCnt="0"/>
      <dgm:spPr/>
    </dgm:pt>
    <dgm:pt modelId="{DEDE2550-8BDA-1344-B2B4-A1B281324092}" type="pres">
      <dgm:prSet presAssocID="{A4D09E1C-237E-0F44-86D8-67BA3CCD2864}" presName="node" presStyleLbl="alignAccFollowNode1" presStyleIdx="22" presStyleCnt="27">
        <dgm:presLayoutVars>
          <dgm:bulletEnabled val="1"/>
        </dgm:presLayoutVars>
      </dgm:prSet>
      <dgm:spPr/>
    </dgm:pt>
    <dgm:pt modelId="{56FAEC97-B103-904F-93C5-9CAFCADE565E}" type="pres">
      <dgm:prSet presAssocID="{F7F1068C-597A-FB41-9D99-1C102D511FE5}" presName="sibTrans" presStyleCnt="0"/>
      <dgm:spPr/>
    </dgm:pt>
    <dgm:pt modelId="{D22C3D78-998D-414C-AEBF-88AFE8BDB30C}" type="pres">
      <dgm:prSet presAssocID="{C4EDCDE5-448F-BD4E-ADB2-31E7DD797D0A}" presName="node" presStyleLbl="alignAccFollowNode1" presStyleIdx="23" presStyleCnt="27">
        <dgm:presLayoutVars>
          <dgm:bulletEnabled val="1"/>
        </dgm:presLayoutVars>
      </dgm:prSet>
      <dgm:spPr/>
    </dgm:pt>
    <dgm:pt modelId="{61A68031-0452-734D-9F6B-CF35B70EEBC7}" type="pres">
      <dgm:prSet presAssocID="{A40709A1-A0C1-C941-BC83-6BE3ED01788B}" presName="sibTrans" presStyleCnt="0"/>
      <dgm:spPr/>
    </dgm:pt>
    <dgm:pt modelId="{E0E52AA4-1D91-0144-837E-AF8E6A20FC45}" type="pres">
      <dgm:prSet presAssocID="{EB01E01B-04EA-D44F-9C97-EAA97817B4F6}" presName="node" presStyleLbl="alignAccFollowNode1" presStyleIdx="24" presStyleCnt="27">
        <dgm:presLayoutVars>
          <dgm:bulletEnabled val="1"/>
        </dgm:presLayoutVars>
      </dgm:prSet>
      <dgm:spPr/>
    </dgm:pt>
    <dgm:pt modelId="{3345472E-790D-5548-9FC9-D678C54A9B4B}" type="pres">
      <dgm:prSet presAssocID="{721283B6-9A43-F145-A232-E7A3280AA095}" presName="sibTrans" presStyleCnt="0"/>
      <dgm:spPr/>
    </dgm:pt>
    <dgm:pt modelId="{FF6DA5F4-BED0-9A4D-9B0B-6551C9C1D33E}" type="pres">
      <dgm:prSet presAssocID="{E0FE83CC-B59F-A44F-98F3-85F2E7784BAA}" presName="node" presStyleLbl="alignAccFollowNode1" presStyleIdx="25" presStyleCnt="27">
        <dgm:presLayoutVars>
          <dgm:bulletEnabled val="1"/>
        </dgm:presLayoutVars>
      </dgm:prSet>
      <dgm:spPr/>
    </dgm:pt>
    <dgm:pt modelId="{EE2A29A0-42C9-234D-861F-D6763844EB03}" type="pres">
      <dgm:prSet presAssocID="{E618CF65-3163-5D47-9D64-B9B0977866DD}" presName="sibTrans" presStyleCnt="0"/>
      <dgm:spPr/>
    </dgm:pt>
    <dgm:pt modelId="{5C7C2AE4-8DC4-384D-9FB1-36A9A741C3C6}" type="pres">
      <dgm:prSet presAssocID="{ADF5A43C-74D2-C34E-A127-4B3CCA9F648B}" presName="node" presStyleLbl="alignAccFollowNode1" presStyleIdx="26" presStyleCnt="27">
        <dgm:presLayoutVars>
          <dgm:bulletEnabled val="1"/>
        </dgm:presLayoutVars>
      </dgm:prSet>
      <dgm:spPr/>
    </dgm:pt>
  </dgm:ptLst>
  <dgm:cxnLst>
    <dgm:cxn modelId="{9A46FF06-9AA3-0549-A595-F74754535CBC}" srcId="{EDBE93F2-F68A-9748-913A-4D9985666F00}" destId="{E0FE83CC-B59F-A44F-98F3-85F2E7784BAA}" srcOrd="4" destOrd="0" parTransId="{402FA7B7-C87F-1F42-B887-59FC839BE4E2}" sibTransId="{E618CF65-3163-5D47-9D64-B9B0977866DD}"/>
    <dgm:cxn modelId="{E4A9BC0A-4628-8640-8669-2B4612B22DEC}" srcId="{C6F6D2E4-8DF5-ED45-838C-33F85E892F8F}" destId="{EDBE93F2-F68A-9748-913A-4D9985666F00}" srcOrd="4" destOrd="0" parTransId="{B4CFDB8F-6BBC-7C42-9BF7-89BFEC5133C0}" sibTransId="{9025880E-754E-E94C-97DE-F6FAEEEB4EDD}"/>
    <dgm:cxn modelId="{926D450D-7646-7C47-BFDD-54A06F4124A8}" srcId="{8713DDD6-9014-0841-AF6E-10ABB7C352A6}" destId="{AF7908DC-E33C-F341-BEB4-EFD1D1A49AB1}" srcOrd="0" destOrd="0" parTransId="{888C22E2-137E-3F40-B009-707CA3015B4B}" sibTransId="{7E9B5DC8-6D5C-B945-852F-50BB31CA4394}"/>
    <dgm:cxn modelId="{0D91F00D-AE8C-2946-98C2-B4D7301F22A7}" srcId="{C6F6D2E4-8DF5-ED45-838C-33F85E892F8F}" destId="{23EB7CEF-2104-3045-8593-ED5B1700C516}" srcOrd="3" destOrd="0" parTransId="{DFE8934A-1AC1-F74D-B86E-0C2E2A76F563}" sibTransId="{E9FDD980-E8D2-7447-AE8F-CE9E5F06A099}"/>
    <dgm:cxn modelId="{345FBE1A-C967-944C-868E-ED15DD8109D7}" type="presOf" srcId="{2A1CAB31-8248-584B-8B38-6C24C0F35991}" destId="{4D6E4694-9122-734E-A94F-772BA700638C}" srcOrd="0" destOrd="0" presId="urn:microsoft.com/office/officeart/2005/8/layout/lProcess3"/>
    <dgm:cxn modelId="{87A9711B-AF2C-0F4C-A239-2297884A73E5}" srcId="{DACAA10A-A301-AB46-9E0F-4D7E063B83F6}" destId="{5D66CA3F-4EB8-3645-B0F8-7A5D61737211}" srcOrd="2" destOrd="0" parTransId="{A5136F80-C8DA-6A4C-9543-B3282571129C}" sibTransId="{E1130F3B-2540-084E-9972-8B0538D20DEE}"/>
    <dgm:cxn modelId="{999A0723-E9FC-EC47-8F81-F80210F0B7CC}" srcId="{A6FFB53B-F33A-D044-BED0-FBADD8646D7F}" destId="{5AE5B9AD-5476-C94D-A6D2-4CB95AD51A44}" srcOrd="3" destOrd="0" parTransId="{2411DB29-0251-EF45-A8DC-F501ECE53306}" sibTransId="{8D8A0F14-C4B8-EF48-91D9-27E345BC5D52}"/>
    <dgm:cxn modelId="{69584524-1729-C049-9E7F-F19C85B2E071}" type="presOf" srcId="{23EB7CEF-2104-3045-8593-ED5B1700C516}" destId="{989C43C1-C4C9-C549-BE33-C51130912D48}" srcOrd="0" destOrd="0" presId="urn:microsoft.com/office/officeart/2005/8/layout/lProcess3"/>
    <dgm:cxn modelId="{30E00426-B7C2-3B4F-854E-5BAD718B7258}" srcId="{F9003E6D-C0E5-C247-ABF5-A48516D68266}" destId="{C9AEEA1D-B0D5-904E-9BC6-917BEEE3D32A}" srcOrd="2" destOrd="0" parTransId="{7D28AC77-DA40-684C-A5BB-FD42A8AB243E}" sibTransId="{80220709-55E2-BA48-BA79-B928113A6EAE}"/>
    <dgm:cxn modelId="{103BC026-5DCE-244C-9DA5-8DC2AD7479EB}" type="presOf" srcId="{8713DDD6-9014-0841-AF6E-10ABB7C352A6}" destId="{3F753B4A-8383-0B49-9BE3-625EDAD95DBB}" srcOrd="0" destOrd="0" presId="urn:microsoft.com/office/officeart/2005/8/layout/lProcess3"/>
    <dgm:cxn modelId="{612F402B-A58E-3048-AB41-F5E160B900DA}" srcId="{EDBE93F2-F68A-9748-913A-4D9985666F00}" destId="{C4EDCDE5-448F-BD4E-ADB2-31E7DD797D0A}" srcOrd="2" destOrd="0" parTransId="{50FC968D-490E-D048-8B19-3C0DA4D0F7E1}" sibTransId="{A40709A1-A0C1-C941-BC83-6BE3ED01788B}"/>
    <dgm:cxn modelId="{A2051F2C-86AF-2D47-94D9-09BA917AB395}" srcId="{A6FFB53B-F33A-D044-BED0-FBADD8646D7F}" destId="{7AF7092B-A2BE-8543-A4BC-83331B3F4E41}" srcOrd="1" destOrd="0" parTransId="{F4774A55-DFCB-984B-86F9-C811D144478A}" sibTransId="{0EE19D3B-B6D6-A44B-979B-C1E67FA09378}"/>
    <dgm:cxn modelId="{BEFFDB30-FED0-2C40-AD80-BFBB6A12D28E}" type="presOf" srcId="{74DECD96-CF5D-4046-9714-47081878BD38}" destId="{7ED0E597-DD90-F14F-B0B9-313600C3C39C}" srcOrd="0" destOrd="0" presId="urn:microsoft.com/office/officeart/2005/8/layout/lProcess3"/>
    <dgm:cxn modelId="{9FC80335-C0FD-E94E-B69C-6A0A48F8A4B1}" srcId="{8713DDD6-9014-0841-AF6E-10ABB7C352A6}" destId="{2A1CAB31-8248-584B-8B38-6C24C0F35991}" srcOrd="3" destOrd="0" parTransId="{9172E211-F6A7-6D4C-A5E3-CFD91996F6EA}" sibTransId="{20C32F0F-C6A5-5D4C-BECC-5E64CB122334}"/>
    <dgm:cxn modelId="{6149C237-8827-BD4F-B717-8B50751B19D2}" srcId="{23EB7CEF-2104-3045-8593-ED5B1700C516}" destId="{924F7C1D-5C09-624F-AAAF-37C6489EA2A5}" srcOrd="4" destOrd="0" parTransId="{E1F0383B-0364-554D-B27B-78D8B90065A3}" sibTransId="{58DC63B3-FB12-2C4E-95EC-C4825763A076}"/>
    <dgm:cxn modelId="{BA47E337-AAFB-2041-A4BC-D3E0C757AF9E}" type="presOf" srcId="{E1F33101-33A6-E94C-B9CC-ACC88FB573D5}" destId="{FE31B794-C767-B541-B402-1CDDC24616F4}" srcOrd="0" destOrd="2" presId="urn:microsoft.com/office/officeart/2005/8/layout/lProcess3"/>
    <dgm:cxn modelId="{3530BE3B-7117-414B-A88A-90C35302A049}" type="presOf" srcId="{5D66CA3F-4EB8-3645-B0F8-7A5D61737211}" destId="{FE31B794-C767-B541-B402-1CDDC24616F4}" srcOrd="0" destOrd="3" presId="urn:microsoft.com/office/officeart/2005/8/layout/lProcess3"/>
    <dgm:cxn modelId="{7323FB3B-513B-4E4E-9E8B-ACA95F809831}" type="presOf" srcId="{8A561355-5FCB-9446-BB8E-A8450BE03796}" destId="{9573CF52-5377-9248-A49C-E3F5696CFCE6}" srcOrd="0" destOrd="0" presId="urn:microsoft.com/office/officeart/2005/8/layout/lProcess3"/>
    <dgm:cxn modelId="{AE320A3C-E95A-F244-AF45-86C6691A1862}" type="presOf" srcId="{AB90B8BA-E4ED-2941-8470-4BC31C5ACA58}" destId="{FE5F729F-EAB4-3A44-BF2B-EACDC9BBD89D}" srcOrd="0" destOrd="0" presId="urn:microsoft.com/office/officeart/2005/8/layout/lProcess3"/>
    <dgm:cxn modelId="{9634C73C-0942-604A-9021-ABEBB6990F85}" type="presOf" srcId="{F9003E6D-C0E5-C247-ABF5-A48516D68266}" destId="{6C311438-8327-F441-A4CF-D926BBE57155}" srcOrd="0" destOrd="0" presId="urn:microsoft.com/office/officeart/2005/8/layout/lProcess3"/>
    <dgm:cxn modelId="{2C76683E-D003-8848-97AA-8DFFA7FB220F}" srcId="{EDBE93F2-F68A-9748-913A-4D9985666F00}" destId="{ADF5A43C-74D2-C34E-A127-4B3CCA9F648B}" srcOrd="5" destOrd="0" parTransId="{BC394F2F-E061-7843-ABE4-FB839D3ED583}" sibTransId="{514A7782-0458-6143-820B-5927894B8002}"/>
    <dgm:cxn modelId="{858E0447-5F96-0B4A-83F5-F597C3CE8A42}" type="presOf" srcId="{C214DDDF-809B-8948-A088-26E7FA565680}" destId="{566CA02C-5BE0-D443-8D76-C9EE7125A66C}" srcOrd="0" destOrd="0" presId="urn:microsoft.com/office/officeart/2005/8/layout/lProcess3"/>
    <dgm:cxn modelId="{76B09C4C-EB15-D146-9D93-BBD8794D69AD}" srcId="{A6FFB53B-F33A-D044-BED0-FBADD8646D7F}" destId="{AB90B8BA-E4ED-2941-8470-4BC31C5ACA58}" srcOrd="2" destOrd="0" parTransId="{AD482E57-932F-7244-88F0-9BA8C7C10C2C}" sibTransId="{A898CA51-36D2-DC45-92E3-4DDF1C4DDA84}"/>
    <dgm:cxn modelId="{B9A0FE4C-FE34-3B48-99F2-5F2206BAF03F}" srcId="{8713DDD6-9014-0841-AF6E-10ABB7C352A6}" destId="{8A561355-5FCB-9446-BB8E-A8450BE03796}" srcOrd="5" destOrd="0" parTransId="{95A7694F-E427-5A4D-86A4-7004D3405095}" sibTransId="{750E3606-FCE4-B941-99A1-A029095BD538}"/>
    <dgm:cxn modelId="{9A180B52-FE8C-804C-8E04-FB74031A5245}" srcId="{AB90B8BA-E4ED-2941-8470-4BC31C5ACA58}" destId="{DC004B40-9CBD-324D-9B0D-8241FE0AA019}" srcOrd="0" destOrd="0" parTransId="{7059D8EA-B20A-184E-B832-20B2E9679AA0}" sibTransId="{9EB02E88-BFFA-CF49-9230-123A27B10A4E}"/>
    <dgm:cxn modelId="{85EAC952-9C67-7540-9C66-5BF83D2A6A92}" type="presOf" srcId="{B9364122-6203-4A46-B242-DCC745D3A320}" destId="{C27B374B-9B27-184A-ADCD-7FB80490B2F5}" srcOrd="0" destOrd="0" presId="urn:microsoft.com/office/officeart/2005/8/layout/lProcess3"/>
    <dgm:cxn modelId="{F444FE52-6C50-FB48-9D7A-1B92EE45B2D9}" srcId="{C6F6D2E4-8DF5-ED45-838C-33F85E892F8F}" destId="{8713DDD6-9014-0841-AF6E-10ABB7C352A6}" srcOrd="2" destOrd="0" parTransId="{797B1B8C-A064-414E-88D5-8C33723081EC}" sibTransId="{687CB687-C1DF-BC44-8C6C-F6891A253C0A}"/>
    <dgm:cxn modelId="{3A6DC356-8627-014A-96A0-55BD91089C42}" srcId="{EDBE93F2-F68A-9748-913A-4D9985666F00}" destId="{A4D09E1C-237E-0F44-86D8-67BA3CCD2864}" srcOrd="1" destOrd="0" parTransId="{AB9B7B90-74B7-6A4F-B072-8C53B94A7A67}" sibTransId="{F7F1068C-597A-FB41-9D99-1C102D511FE5}"/>
    <dgm:cxn modelId="{24EC2B5B-2215-2B4A-93A1-A6B35D26E209}" type="presOf" srcId="{7AF7092B-A2BE-8543-A4BC-83331B3F4E41}" destId="{CC041B05-2A50-6B4E-9638-E31EACB7B35F}" srcOrd="0" destOrd="0" presId="urn:microsoft.com/office/officeart/2005/8/layout/lProcess3"/>
    <dgm:cxn modelId="{EAE9BA5D-D3A3-F242-9479-D8B9A8E58BCC}" type="presOf" srcId="{C9AEEA1D-B0D5-904E-9BC6-917BEEE3D32A}" destId="{8DCE8927-257A-F342-82B1-F2193F3DD57E}" srcOrd="0" destOrd="0" presId="urn:microsoft.com/office/officeart/2005/8/layout/lProcess3"/>
    <dgm:cxn modelId="{C760BE65-706B-8044-8A3B-26B455EDD987}" srcId="{DACAA10A-A301-AB46-9E0F-4D7E063B83F6}" destId="{0D5DDE0F-F907-7648-8C0B-7EA1B9BF273D}" srcOrd="0" destOrd="0" parTransId="{F1851538-83AA-A84B-BFF1-190DF168E801}" sibTransId="{F4668140-060B-BA48-B8BB-29A1122C659A}"/>
    <dgm:cxn modelId="{365C9167-52F9-6B4D-86A6-6401E6DC4509}" type="presOf" srcId="{EB01E01B-04EA-D44F-9C97-EAA97817B4F6}" destId="{E0E52AA4-1D91-0144-837E-AF8E6A20FC45}" srcOrd="0" destOrd="0" presId="urn:microsoft.com/office/officeart/2005/8/layout/lProcess3"/>
    <dgm:cxn modelId="{67C11E6F-0090-9443-BC11-A4D009754E3D}" type="presOf" srcId="{5AE5B9AD-5476-C94D-A6D2-4CB95AD51A44}" destId="{ADD9B798-0FB0-F448-9599-ECB02A1BA447}" srcOrd="0" destOrd="0" presId="urn:microsoft.com/office/officeart/2005/8/layout/lProcess3"/>
    <dgm:cxn modelId="{C5D80871-D463-3946-8465-F41993A150A4}" srcId="{EDBE93F2-F68A-9748-913A-4D9985666F00}" destId="{03F73F7F-DA31-EE41-BE91-FF91B6996D63}" srcOrd="0" destOrd="0" parTransId="{13D53FB8-8628-F944-8B72-EBB4EFDDE618}" sibTransId="{8BF500E7-42E9-C943-97DE-16BCD54B4A23}"/>
    <dgm:cxn modelId="{E58B4A74-F543-E349-81E8-FC1A762E803D}" srcId="{23EB7CEF-2104-3045-8593-ED5B1700C516}" destId="{3E416582-2742-5840-9A20-5D741E7398B2}" srcOrd="0" destOrd="0" parTransId="{BD1DEBA9-14B1-214B-9840-AD226038973C}" sibTransId="{C217F5F4-6EEC-E04F-9A1B-DA9B6F47B5DF}"/>
    <dgm:cxn modelId="{1962AB80-C306-BA44-A6CF-DC7D4805D3CA}" type="presOf" srcId="{924F7C1D-5C09-624F-AAAF-37C6489EA2A5}" destId="{6BE6FFF6-908E-D243-A59D-9D36F04754DA}" srcOrd="0" destOrd="0" presId="urn:microsoft.com/office/officeart/2005/8/layout/lProcess3"/>
    <dgm:cxn modelId="{8D58C884-A59E-F940-B477-BC3ECA88A88A}" srcId="{F9003E6D-C0E5-C247-ABF5-A48516D68266}" destId="{B9364122-6203-4A46-B242-DCC745D3A320}" srcOrd="1" destOrd="0" parTransId="{9F5D1737-D707-FF46-BE91-93A1DA8DF3A4}" sibTransId="{602C7475-50DD-7242-B588-664F462706F2}"/>
    <dgm:cxn modelId="{22FD9A86-D103-074C-9DAF-587B6BAA8A87}" type="presOf" srcId="{E0FE83CC-B59F-A44F-98F3-85F2E7784BAA}" destId="{FF6DA5F4-BED0-9A4D-9B0B-6551C9C1D33E}" srcOrd="0" destOrd="0" presId="urn:microsoft.com/office/officeart/2005/8/layout/lProcess3"/>
    <dgm:cxn modelId="{A3217289-30A9-3B4A-8AD1-06F5446D6DE3}" type="presOf" srcId="{C4EDCDE5-448F-BD4E-ADB2-31E7DD797D0A}" destId="{D22C3D78-998D-414C-AEBF-88AFE8BDB30C}" srcOrd="0" destOrd="0" presId="urn:microsoft.com/office/officeart/2005/8/layout/lProcess3"/>
    <dgm:cxn modelId="{94BC8189-EF34-0745-AB00-B9EC0AB8FC7C}" type="presOf" srcId="{C1531516-3372-4745-8F17-C787A665B39E}" destId="{F15C6DBC-FE00-3A4A-817E-45B4C0DE9B7B}" srcOrd="0" destOrd="0" presId="urn:microsoft.com/office/officeart/2005/8/layout/lProcess3"/>
    <dgm:cxn modelId="{40EAF58B-57A9-7C41-A6A0-0BECBC949C2B}" srcId="{23EB7CEF-2104-3045-8593-ED5B1700C516}" destId="{EA3104B2-7CEC-DA47-876C-54B0604145FC}" srcOrd="1" destOrd="0" parTransId="{01E465AB-F4B1-1041-9243-49D947812B20}" sibTransId="{9EA51D2A-1D09-B34A-8F3B-F2865EA85053}"/>
    <dgm:cxn modelId="{6519598C-64B5-AF48-B08F-DEA9540B09DC}" type="presOf" srcId="{B7153B2C-6BB4-B243-954F-D7EB6E8A4DDC}" destId="{F3EF166A-4572-9840-97A5-321EF40800DD}" srcOrd="0" destOrd="0" presId="urn:microsoft.com/office/officeart/2005/8/layout/lProcess3"/>
    <dgm:cxn modelId="{0B4CF395-4DC9-DB43-8B95-D1F8ADB28F3C}" type="presOf" srcId="{0D5DDE0F-F907-7648-8C0B-7EA1B9BF273D}" destId="{FE31B794-C767-B541-B402-1CDDC24616F4}" srcOrd="0" destOrd="1" presId="urn:microsoft.com/office/officeart/2005/8/layout/lProcess3"/>
    <dgm:cxn modelId="{A162C19F-CF19-EB48-AF26-D64CC83132D4}" srcId="{8713DDD6-9014-0841-AF6E-10ABB7C352A6}" destId="{74DECD96-CF5D-4046-9714-47081878BD38}" srcOrd="4" destOrd="0" parTransId="{D4C215B9-1229-7246-9486-CF89032203E2}" sibTransId="{D2EB0827-14C0-6241-B3BE-F316ACD561C7}"/>
    <dgm:cxn modelId="{8A5438A6-D1AC-3B40-87AE-593C2F864BB3}" type="presOf" srcId="{A4D09E1C-237E-0F44-86D8-67BA3CCD2864}" destId="{DEDE2550-8BDA-1344-B2B4-A1B281324092}" srcOrd="0" destOrd="0" presId="urn:microsoft.com/office/officeart/2005/8/layout/lProcess3"/>
    <dgm:cxn modelId="{CD5053A7-D7BB-084A-B573-F0845A608A02}" type="presOf" srcId="{C6F6D2E4-8DF5-ED45-838C-33F85E892F8F}" destId="{FBE160F1-4647-D446-896F-4AEE2932F316}" srcOrd="0" destOrd="0" presId="urn:microsoft.com/office/officeart/2005/8/layout/lProcess3"/>
    <dgm:cxn modelId="{8D09EFB2-A497-A842-A127-E18547C54680}" type="presOf" srcId="{3905E5A9-5C71-5E4B-ACFF-3E3DB91152E5}" destId="{AAA8E7D6-BFD1-DC4F-93D6-47B12F07B7D8}" srcOrd="0" destOrd="0" presId="urn:microsoft.com/office/officeart/2005/8/layout/lProcess3"/>
    <dgm:cxn modelId="{4C91B2B4-17BE-BE49-A6C2-674B30D7FD46}" type="presOf" srcId="{EDBE93F2-F68A-9748-913A-4D9985666F00}" destId="{0543279F-67EF-4B41-99A0-56162A4CE24A}" srcOrd="0" destOrd="0" presId="urn:microsoft.com/office/officeart/2005/8/layout/lProcess3"/>
    <dgm:cxn modelId="{210F15B8-E7C6-3442-950A-975AFDAB4857}" type="presOf" srcId="{E3C86103-78A4-B34C-A0EA-B804C622FEC7}" destId="{19F06029-C686-A94A-9F5C-EAFE0CC87BB4}" srcOrd="0" destOrd="0" presId="urn:microsoft.com/office/officeart/2005/8/layout/lProcess3"/>
    <dgm:cxn modelId="{55ABCAC0-47B3-EF4A-AB79-B570599A5176}" type="presOf" srcId="{E0FDDAF5-6305-914B-8B38-FA86AFD649BD}" destId="{83D03AA0-E4EB-854A-BBF7-E37E8DA955DC}" srcOrd="0" destOrd="0" presId="urn:microsoft.com/office/officeart/2005/8/layout/lProcess3"/>
    <dgm:cxn modelId="{3C0D74C1-0AC7-2E49-A970-2E85A5DC1785}" srcId="{8713DDD6-9014-0841-AF6E-10ABB7C352A6}" destId="{B7153B2C-6BB4-B243-954F-D7EB6E8A4DDC}" srcOrd="2" destOrd="0" parTransId="{07CD908A-FBFE-B34D-9B3D-8A39EEFF57A1}" sibTransId="{46477289-A761-C841-A701-BACB4AE9BDFF}"/>
    <dgm:cxn modelId="{4D32A6C2-C4AA-5843-9387-BB470D5474D7}" srcId="{F9003E6D-C0E5-C247-ABF5-A48516D68266}" destId="{3905E5A9-5C71-5E4B-ACFF-3E3DB91152E5}" srcOrd="4" destOrd="0" parTransId="{A2ED71E3-946D-3D4A-8331-79D8CA2FE2F6}" sibTransId="{17D53907-275E-F74A-A6B3-FD4F3B642A2A}"/>
    <dgm:cxn modelId="{9F2D22C8-38E9-384D-BD0F-DDF102DF12CB}" srcId="{F9003E6D-C0E5-C247-ABF5-A48516D68266}" destId="{E3C86103-78A4-B34C-A0EA-B804C622FEC7}" srcOrd="3" destOrd="0" parTransId="{59728BED-C3F9-A24A-8D37-84BBD410F910}" sibTransId="{3BD03DF9-0414-5F4F-9E58-BFC2D64FCCAF}"/>
    <dgm:cxn modelId="{78106BC9-F0B6-4349-9DC7-8F124E4090B8}" type="presOf" srcId="{A6FFB53B-F33A-D044-BED0-FBADD8646D7F}" destId="{C5640640-4545-4043-AF03-4D27AFDB560D}" srcOrd="0" destOrd="0" presId="urn:microsoft.com/office/officeart/2005/8/layout/lProcess3"/>
    <dgm:cxn modelId="{C47032CE-DD70-4A41-A5CC-57F5A4054AE0}" srcId="{8713DDD6-9014-0841-AF6E-10ABB7C352A6}" destId="{C214DDDF-809B-8948-A088-26E7FA565680}" srcOrd="1" destOrd="0" parTransId="{BBD2FE22-80E9-3D45-BE7E-73BEC29816DE}" sibTransId="{1CC3F369-F608-A347-81DA-7E37B6B72940}"/>
    <dgm:cxn modelId="{15B80DD2-D785-1648-B93A-ECA8710AAD7D}" type="presOf" srcId="{DACAA10A-A301-AB46-9E0F-4D7E063B83F6}" destId="{FE31B794-C767-B541-B402-1CDDC24616F4}" srcOrd="0" destOrd="0" presId="urn:microsoft.com/office/officeart/2005/8/layout/lProcess3"/>
    <dgm:cxn modelId="{94463CD2-B0DD-424D-AB91-7EF09617EF44}" type="presOf" srcId="{ADF5A43C-74D2-C34E-A127-4B3CCA9F648B}" destId="{5C7C2AE4-8DC4-384D-9FB1-36A9A741C3C6}" srcOrd="0" destOrd="0" presId="urn:microsoft.com/office/officeart/2005/8/layout/lProcess3"/>
    <dgm:cxn modelId="{0AC3FAD2-C096-934C-8996-681AAD80CBF7}" type="presOf" srcId="{4117CDA7-3CBD-5147-9CA7-E2D101E9FCB1}" destId="{AAB7B973-F85C-824E-8292-D29437F5EC6E}" srcOrd="0" destOrd="0" presId="urn:microsoft.com/office/officeart/2005/8/layout/lProcess3"/>
    <dgm:cxn modelId="{460B15D7-DF73-2844-853F-2770C4AAF72F}" srcId="{EDBE93F2-F68A-9748-913A-4D9985666F00}" destId="{EB01E01B-04EA-D44F-9C97-EAA97817B4F6}" srcOrd="3" destOrd="0" parTransId="{B2B1D710-A01B-1248-B0CD-BFAB225D1D8D}" sibTransId="{721283B6-9A43-F145-A232-E7A3280AA095}"/>
    <dgm:cxn modelId="{349DF9D7-7B7B-8744-883D-DFF4D5767DF4}" type="presOf" srcId="{3E416582-2742-5840-9A20-5D741E7398B2}" destId="{C66EED02-7E76-E94A-97CC-219D76F119A6}" srcOrd="0" destOrd="0" presId="urn:microsoft.com/office/officeart/2005/8/layout/lProcess3"/>
    <dgm:cxn modelId="{FC4782D9-8F91-1B46-905C-255FDE9BC7A2}" type="presOf" srcId="{03F73F7F-DA31-EE41-BE91-FF91B6996D63}" destId="{11ED341C-D6C2-8F43-8E03-01A8E2E2D9D8}" srcOrd="0" destOrd="0" presId="urn:microsoft.com/office/officeart/2005/8/layout/lProcess3"/>
    <dgm:cxn modelId="{8DC759DF-2C13-B248-BE05-275C9BEACDB7}" type="presOf" srcId="{AF7908DC-E33C-F341-BEB4-EFD1D1A49AB1}" destId="{ADC3A4D5-4496-D849-8FAD-7D4004204604}" srcOrd="0" destOrd="0" presId="urn:microsoft.com/office/officeart/2005/8/layout/lProcess3"/>
    <dgm:cxn modelId="{5E382BE2-335B-4E4D-898B-799BC6270697}" type="presOf" srcId="{DC004B40-9CBD-324D-9B0D-8241FE0AA019}" destId="{FE5F729F-EAB4-3A44-BF2B-EACDC9BBD89D}" srcOrd="0" destOrd="1" presId="urn:microsoft.com/office/officeart/2005/8/layout/lProcess3"/>
    <dgm:cxn modelId="{303580EB-1A3F-BE48-B6FF-E327DC27E873}" type="presOf" srcId="{527C0648-EFC4-594B-A092-7EEF08FB151F}" destId="{0999E811-4B5C-5D44-8AC2-F0B5B5849B13}" srcOrd="0" destOrd="0" presId="urn:microsoft.com/office/officeart/2005/8/layout/lProcess3"/>
    <dgm:cxn modelId="{3FCFC8ED-213A-9F47-BEB0-9611197DEAB8}" srcId="{F9003E6D-C0E5-C247-ABF5-A48516D68266}" destId="{DACAA10A-A301-AB46-9E0F-4D7E063B83F6}" srcOrd="0" destOrd="0" parTransId="{AAC20BBF-56A3-A343-ABBD-FC68D728BB13}" sibTransId="{D5F1C2C6-ECBA-0541-8FC0-6B9DA2B32AA1}"/>
    <dgm:cxn modelId="{9363F8F5-C6F2-1B43-A88E-5E0FB47352F5}" srcId="{23EB7CEF-2104-3045-8593-ED5B1700C516}" destId="{C1531516-3372-4745-8F17-C787A665B39E}" srcOrd="3" destOrd="0" parTransId="{BADFB381-6131-A546-8501-392F9CF8C15D}" sibTransId="{753C3618-AA7F-B64D-AAC9-23526E893597}"/>
    <dgm:cxn modelId="{1D291FF9-D0D6-EA47-9D3C-C2C6B0B57718}" srcId="{23EB7CEF-2104-3045-8593-ED5B1700C516}" destId="{E0FDDAF5-6305-914B-8B38-FA86AFD649BD}" srcOrd="2" destOrd="0" parTransId="{CFE36D5F-7AEC-2341-8BA7-730CFA3E9979}" sibTransId="{F8ABF618-7052-D34C-9F0D-A9D3472FF225}"/>
    <dgm:cxn modelId="{46AE29F9-B788-D346-9B48-91EB537528DA}" srcId="{C6F6D2E4-8DF5-ED45-838C-33F85E892F8F}" destId="{A6FFB53B-F33A-D044-BED0-FBADD8646D7F}" srcOrd="0" destOrd="0" parTransId="{DC852E07-94ED-1348-B455-FFFAAFF888D6}" sibTransId="{389E1899-54BE-6342-9AAC-448D01841223}"/>
    <dgm:cxn modelId="{EAF591F9-9E9C-BD44-8ED8-F0AB2FE3763C}" srcId="{DACAA10A-A301-AB46-9E0F-4D7E063B83F6}" destId="{E1F33101-33A6-E94C-B9CC-ACC88FB573D5}" srcOrd="1" destOrd="0" parTransId="{D36BC8F6-C790-C04E-8EB2-BB9F9A746460}" sibTransId="{B4F9E25B-D588-7246-BFA5-4B2678D8371E}"/>
    <dgm:cxn modelId="{0D5396FC-FBD4-B04F-87A6-F542FB748B4D}" srcId="{C6F6D2E4-8DF5-ED45-838C-33F85E892F8F}" destId="{F9003E6D-C0E5-C247-ABF5-A48516D68266}" srcOrd="1" destOrd="0" parTransId="{8F2FEC74-77D3-9747-AF5F-9339D4038B65}" sibTransId="{CE6D9917-BE43-0840-8C10-35A3ABC3D4AA}"/>
    <dgm:cxn modelId="{0629C3FC-3CCB-6E41-98E7-099EAC7DC7F7}" srcId="{A6FFB53B-F33A-D044-BED0-FBADD8646D7F}" destId="{4117CDA7-3CBD-5147-9CA7-E2D101E9FCB1}" srcOrd="4" destOrd="0" parTransId="{E9E582EA-34ED-774F-B0BE-626492FC2FF1}" sibTransId="{8A4F5275-3645-A54F-BCB5-7AAEE137746E}"/>
    <dgm:cxn modelId="{ECE5D8FE-7ECD-664C-ADF1-B71EA048B915}" type="presOf" srcId="{EA3104B2-7CEC-DA47-876C-54B0604145FC}" destId="{2B5347B0-5644-B54F-B0BF-43ED4134FE0F}" srcOrd="0" destOrd="0" presId="urn:microsoft.com/office/officeart/2005/8/layout/lProcess3"/>
    <dgm:cxn modelId="{E6AA5BFF-F399-2045-AB0B-935CAC281A55}" srcId="{A6FFB53B-F33A-D044-BED0-FBADD8646D7F}" destId="{527C0648-EFC4-594B-A092-7EEF08FB151F}" srcOrd="0" destOrd="0" parTransId="{3F31222D-DABA-AE41-8007-69C94348B168}" sibTransId="{F936B424-8C43-F34B-9806-BE61CA2DF3FB}"/>
    <dgm:cxn modelId="{667CF42C-FED7-9E44-B8BC-711B032D73E1}" type="presParOf" srcId="{FBE160F1-4647-D446-896F-4AEE2932F316}" destId="{A051151A-A4EA-9442-8C2F-19599C11937A}" srcOrd="0" destOrd="0" presId="urn:microsoft.com/office/officeart/2005/8/layout/lProcess3"/>
    <dgm:cxn modelId="{1C4D64C7-A604-5349-82DE-03B53F9ED5A9}" type="presParOf" srcId="{A051151A-A4EA-9442-8C2F-19599C11937A}" destId="{C5640640-4545-4043-AF03-4D27AFDB560D}" srcOrd="0" destOrd="0" presId="urn:microsoft.com/office/officeart/2005/8/layout/lProcess3"/>
    <dgm:cxn modelId="{B7F420D2-2E0F-A74F-AA38-465CEC2FD637}" type="presParOf" srcId="{A051151A-A4EA-9442-8C2F-19599C11937A}" destId="{5C1EFCF8-DF4E-0246-A08D-70C7CEC36B0A}" srcOrd="1" destOrd="0" presId="urn:microsoft.com/office/officeart/2005/8/layout/lProcess3"/>
    <dgm:cxn modelId="{342C663A-F5E9-6A48-A9DD-D90B93C50862}" type="presParOf" srcId="{A051151A-A4EA-9442-8C2F-19599C11937A}" destId="{0999E811-4B5C-5D44-8AC2-F0B5B5849B13}" srcOrd="2" destOrd="0" presId="urn:microsoft.com/office/officeart/2005/8/layout/lProcess3"/>
    <dgm:cxn modelId="{D29B2F49-3F59-EB45-B2A4-240F69EEBC09}" type="presParOf" srcId="{A051151A-A4EA-9442-8C2F-19599C11937A}" destId="{15A59B5F-173F-B643-94CD-EAA8394FDF07}" srcOrd="3" destOrd="0" presId="urn:microsoft.com/office/officeart/2005/8/layout/lProcess3"/>
    <dgm:cxn modelId="{4BC1549A-7C95-144E-8BE7-562A4B39C87E}" type="presParOf" srcId="{A051151A-A4EA-9442-8C2F-19599C11937A}" destId="{CC041B05-2A50-6B4E-9638-E31EACB7B35F}" srcOrd="4" destOrd="0" presId="urn:microsoft.com/office/officeart/2005/8/layout/lProcess3"/>
    <dgm:cxn modelId="{95050CD5-A994-1840-862E-5B8D1D2994B1}" type="presParOf" srcId="{A051151A-A4EA-9442-8C2F-19599C11937A}" destId="{41C13011-91DF-7940-8242-5F5AF64C8FA3}" srcOrd="5" destOrd="0" presId="urn:microsoft.com/office/officeart/2005/8/layout/lProcess3"/>
    <dgm:cxn modelId="{46D31A07-CDB1-A146-8D17-F128D8569061}" type="presParOf" srcId="{A051151A-A4EA-9442-8C2F-19599C11937A}" destId="{FE5F729F-EAB4-3A44-BF2B-EACDC9BBD89D}" srcOrd="6" destOrd="0" presId="urn:microsoft.com/office/officeart/2005/8/layout/lProcess3"/>
    <dgm:cxn modelId="{0C2BED87-B692-4043-B9C9-0EABF9AEB22C}" type="presParOf" srcId="{A051151A-A4EA-9442-8C2F-19599C11937A}" destId="{9BE52229-87ED-4840-A16F-F3A3DBBB78B3}" srcOrd="7" destOrd="0" presId="urn:microsoft.com/office/officeart/2005/8/layout/lProcess3"/>
    <dgm:cxn modelId="{3B812007-F0C9-A24D-9784-85B8FE0FD55D}" type="presParOf" srcId="{A051151A-A4EA-9442-8C2F-19599C11937A}" destId="{ADD9B798-0FB0-F448-9599-ECB02A1BA447}" srcOrd="8" destOrd="0" presId="urn:microsoft.com/office/officeart/2005/8/layout/lProcess3"/>
    <dgm:cxn modelId="{48A26594-FDDE-AF40-9054-987AD690F6C2}" type="presParOf" srcId="{A051151A-A4EA-9442-8C2F-19599C11937A}" destId="{C5E61E26-18D2-E546-AD68-CC20A4B7D1B0}" srcOrd="9" destOrd="0" presId="urn:microsoft.com/office/officeart/2005/8/layout/lProcess3"/>
    <dgm:cxn modelId="{BED4B8B8-8BC7-7D4E-AC67-90B4CC7414B8}" type="presParOf" srcId="{A051151A-A4EA-9442-8C2F-19599C11937A}" destId="{AAB7B973-F85C-824E-8292-D29437F5EC6E}" srcOrd="10" destOrd="0" presId="urn:microsoft.com/office/officeart/2005/8/layout/lProcess3"/>
    <dgm:cxn modelId="{851F0657-FDAC-A24B-92C3-A3358BE6D6BD}" type="presParOf" srcId="{FBE160F1-4647-D446-896F-4AEE2932F316}" destId="{3D8A97A0-905B-B249-9744-DD4EF5EF6490}" srcOrd="1" destOrd="0" presId="urn:microsoft.com/office/officeart/2005/8/layout/lProcess3"/>
    <dgm:cxn modelId="{F0A70C7B-8F86-7649-86D3-CF88D16C3057}" type="presParOf" srcId="{FBE160F1-4647-D446-896F-4AEE2932F316}" destId="{94381E8F-3F11-474C-8169-8AD32F761E12}" srcOrd="2" destOrd="0" presId="urn:microsoft.com/office/officeart/2005/8/layout/lProcess3"/>
    <dgm:cxn modelId="{DEEF15B1-A439-B04B-91E6-3B7ADEE9D672}" type="presParOf" srcId="{94381E8F-3F11-474C-8169-8AD32F761E12}" destId="{6C311438-8327-F441-A4CF-D926BBE57155}" srcOrd="0" destOrd="0" presId="urn:microsoft.com/office/officeart/2005/8/layout/lProcess3"/>
    <dgm:cxn modelId="{CDD06D06-4B37-EE48-8BC6-0F0835577DF5}" type="presParOf" srcId="{94381E8F-3F11-474C-8169-8AD32F761E12}" destId="{C0B86853-E870-4C44-8A97-21F3CBF10A39}" srcOrd="1" destOrd="0" presId="urn:microsoft.com/office/officeart/2005/8/layout/lProcess3"/>
    <dgm:cxn modelId="{A8AC1563-1C7A-0B49-BC5A-524D57A50C65}" type="presParOf" srcId="{94381E8F-3F11-474C-8169-8AD32F761E12}" destId="{FE31B794-C767-B541-B402-1CDDC24616F4}" srcOrd="2" destOrd="0" presId="urn:microsoft.com/office/officeart/2005/8/layout/lProcess3"/>
    <dgm:cxn modelId="{29AD3BC1-273E-0240-B0D6-6D9A629E32FD}" type="presParOf" srcId="{94381E8F-3F11-474C-8169-8AD32F761E12}" destId="{D60625B7-F882-2A41-8AD8-E2F9D46C7ACB}" srcOrd="3" destOrd="0" presId="urn:microsoft.com/office/officeart/2005/8/layout/lProcess3"/>
    <dgm:cxn modelId="{5777025B-FAA4-DC4B-81B6-3B533D6B827C}" type="presParOf" srcId="{94381E8F-3F11-474C-8169-8AD32F761E12}" destId="{C27B374B-9B27-184A-ADCD-7FB80490B2F5}" srcOrd="4" destOrd="0" presId="urn:microsoft.com/office/officeart/2005/8/layout/lProcess3"/>
    <dgm:cxn modelId="{14F5B2BD-B2CF-404F-85A8-C1F7D49A3BE8}" type="presParOf" srcId="{94381E8F-3F11-474C-8169-8AD32F761E12}" destId="{53DCA04E-02EC-9142-9414-3817FC03BC64}" srcOrd="5" destOrd="0" presId="urn:microsoft.com/office/officeart/2005/8/layout/lProcess3"/>
    <dgm:cxn modelId="{4A734043-8E90-BE44-981C-A0E177FB889F}" type="presParOf" srcId="{94381E8F-3F11-474C-8169-8AD32F761E12}" destId="{8DCE8927-257A-F342-82B1-F2193F3DD57E}" srcOrd="6" destOrd="0" presId="urn:microsoft.com/office/officeart/2005/8/layout/lProcess3"/>
    <dgm:cxn modelId="{3F9A3690-1FFD-6444-9027-99B5819A87D6}" type="presParOf" srcId="{94381E8F-3F11-474C-8169-8AD32F761E12}" destId="{1CCC9137-3366-A447-97B3-2F9A211178E1}" srcOrd="7" destOrd="0" presId="urn:microsoft.com/office/officeart/2005/8/layout/lProcess3"/>
    <dgm:cxn modelId="{72446288-60FB-A445-8F5F-1C376D0DF959}" type="presParOf" srcId="{94381E8F-3F11-474C-8169-8AD32F761E12}" destId="{19F06029-C686-A94A-9F5C-EAFE0CC87BB4}" srcOrd="8" destOrd="0" presId="urn:microsoft.com/office/officeart/2005/8/layout/lProcess3"/>
    <dgm:cxn modelId="{8F981E9B-929F-AA4A-B3F4-638CDFA75F1E}" type="presParOf" srcId="{94381E8F-3F11-474C-8169-8AD32F761E12}" destId="{1651E793-CEEF-C940-B2E7-39FB53629A54}" srcOrd="9" destOrd="0" presId="urn:microsoft.com/office/officeart/2005/8/layout/lProcess3"/>
    <dgm:cxn modelId="{F9F47543-EEF6-D14F-8787-B97B5615CC4C}" type="presParOf" srcId="{94381E8F-3F11-474C-8169-8AD32F761E12}" destId="{AAA8E7D6-BFD1-DC4F-93D6-47B12F07B7D8}" srcOrd="10" destOrd="0" presId="urn:microsoft.com/office/officeart/2005/8/layout/lProcess3"/>
    <dgm:cxn modelId="{51362A5E-6808-744A-B1C8-9093680E4656}" type="presParOf" srcId="{FBE160F1-4647-D446-896F-4AEE2932F316}" destId="{CC18CAA6-3AFA-2F4E-8354-5C64BB0EBA7C}" srcOrd="3" destOrd="0" presId="urn:microsoft.com/office/officeart/2005/8/layout/lProcess3"/>
    <dgm:cxn modelId="{2FA19EFB-D8A9-124D-8098-2F9FAD2C53FD}" type="presParOf" srcId="{FBE160F1-4647-D446-896F-4AEE2932F316}" destId="{EB79F49D-2E59-694D-9973-FA411D7116EC}" srcOrd="4" destOrd="0" presId="urn:microsoft.com/office/officeart/2005/8/layout/lProcess3"/>
    <dgm:cxn modelId="{19AB10EE-9D35-9B4D-81AE-B3FB7C298E0A}" type="presParOf" srcId="{EB79F49D-2E59-694D-9973-FA411D7116EC}" destId="{3F753B4A-8383-0B49-9BE3-625EDAD95DBB}" srcOrd="0" destOrd="0" presId="urn:microsoft.com/office/officeart/2005/8/layout/lProcess3"/>
    <dgm:cxn modelId="{BCEA3871-5B9D-984D-8952-01DBC85C5005}" type="presParOf" srcId="{EB79F49D-2E59-694D-9973-FA411D7116EC}" destId="{65AB3A85-A378-1346-9883-DB58AE858B47}" srcOrd="1" destOrd="0" presId="urn:microsoft.com/office/officeart/2005/8/layout/lProcess3"/>
    <dgm:cxn modelId="{8141C981-F128-4E40-9B72-2F49CA06FECB}" type="presParOf" srcId="{EB79F49D-2E59-694D-9973-FA411D7116EC}" destId="{ADC3A4D5-4496-D849-8FAD-7D4004204604}" srcOrd="2" destOrd="0" presId="urn:microsoft.com/office/officeart/2005/8/layout/lProcess3"/>
    <dgm:cxn modelId="{84C4C54E-9F9E-6648-86FF-3D8A3EC04DB5}" type="presParOf" srcId="{EB79F49D-2E59-694D-9973-FA411D7116EC}" destId="{C52B19AD-B846-7B40-B5EF-741BEAE2F465}" srcOrd="3" destOrd="0" presId="urn:microsoft.com/office/officeart/2005/8/layout/lProcess3"/>
    <dgm:cxn modelId="{CCBEC6CF-59D1-0245-916E-5E8CD21B047F}" type="presParOf" srcId="{EB79F49D-2E59-694D-9973-FA411D7116EC}" destId="{566CA02C-5BE0-D443-8D76-C9EE7125A66C}" srcOrd="4" destOrd="0" presId="urn:microsoft.com/office/officeart/2005/8/layout/lProcess3"/>
    <dgm:cxn modelId="{804E4D9C-8CCD-8A4C-938D-848667131F64}" type="presParOf" srcId="{EB79F49D-2E59-694D-9973-FA411D7116EC}" destId="{630F46BA-5324-B54C-BCE4-439BCC3A6569}" srcOrd="5" destOrd="0" presId="urn:microsoft.com/office/officeart/2005/8/layout/lProcess3"/>
    <dgm:cxn modelId="{AD9D5631-F7E2-8F44-9491-BA6EEEB19D4D}" type="presParOf" srcId="{EB79F49D-2E59-694D-9973-FA411D7116EC}" destId="{F3EF166A-4572-9840-97A5-321EF40800DD}" srcOrd="6" destOrd="0" presId="urn:microsoft.com/office/officeart/2005/8/layout/lProcess3"/>
    <dgm:cxn modelId="{C3D65963-19DC-494E-8EA5-3CE6A3356F1C}" type="presParOf" srcId="{EB79F49D-2E59-694D-9973-FA411D7116EC}" destId="{3A400459-7987-134B-8BFA-2AB1F4200956}" srcOrd="7" destOrd="0" presId="urn:microsoft.com/office/officeart/2005/8/layout/lProcess3"/>
    <dgm:cxn modelId="{8EE7393F-C460-B145-B90B-4B52AB92C148}" type="presParOf" srcId="{EB79F49D-2E59-694D-9973-FA411D7116EC}" destId="{4D6E4694-9122-734E-A94F-772BA700638C}" srcOrd="8" destOrd="0" presId="urn:microsoft.com/office/officeart/2005/8/layout/lProcess3"/>
    <dgm:cxn modelId="{E5CB17B7-0914-4343-BCC8-BB4669610118}" type="presParOf" srcId="{EB79F49D-2E59-694D-9973-FA411D7116EC}" destId="{CA343EA2-B7C5-1A48-B7C0-74613DA42DEC}" srcOrd="9" destOrd="0" presId="urn:microsoft.com/office/officeart/2005/8/layout/lProcess3"/>
    <dgm:cxn modelId="{59ACCAF2-C50A-624B-BBA6-E99C704C2775}" type="presParOf" srcId="{EB79F49D-2E59-694D-9973-FA411D7116EC}" destId="{7ED0E597-DD90-F14F-B0B9-313600C3C39C}" srcOrd="10" destOrd="0" presId="urn:microsoft.com/office/officeart/2005/8/layout/lProcess3"/>
    <dgm:cxn modelId="{07070EDC-AA0E-DF46-B22E-4C7C3FF1232A}" type="presParOf" srcId="{EB79F49D-2E59-694D-9973-FA411D7116EC}" destId="{1E6329C6-D95B-C248-AD0E-E1264D488E11}" srcOrd="11" destOrd="0" presId="urn:microsoft.com/office/officeart/2005/8/layout/lProcess3"/>
    <dgm:cxn modelId="{F216B0E4-581E-8744-AADF-7E8A2CC92994}" type="presParOf" srcId="{EB79F49D-2E59-694D-9973-FA411D7116EC}" destId="{9573CF52-5377-9248-A49C-E3F5696CFCE6}" srcOrd="12" destOrd="0" presId="urn:microsoft.com/office/officeart/2005/8/layout/lProcess3"/>
    <dgm:cxn modelId="{C5C574B5-117C-3644-A6E5-B017C6BD2F7A}" type="presParOf" srcId="{FBE160F1-4647-D446-896F-4AEE2932F316}" destId="{DE05862B-4D09-D644-9156-2FAEC00219D7}" srcOrd="5" destOrd="0" presId="urn:microsoft.com/office/officeart/2005/8/layout/lProcess3"/>
    <dgm:cxn modelId="{65F107FB-86AE-5D4C-B585-C1FABC2BF1F4}" type="presParOf" srcId="{FBE160F1-4647-D446-896F-4AEE2932F316}" destId="{1CD5A15F-53CA-CB4C-8457-CEECA36F2A28}" srcOrd="6" destOrd="0" presId="urn:microsoft.com/office/officeart/2005/8/layout/lProcess3"/>
    <dgm:cxn modelId="{E4AD02AD-980F-3E47-94FE-99E7F41007BE}" type="presParOf" srcId="{1CD5A15F-53CA-CB4C-8457-CEECA36F2A28}" destId="{989C43C1-C4C9-C549-BE33-C51130912D48}" srcOrd="0" destOrd="0" presId="urn:microsoft.com/office/officeart/2005/8/layout/lProcess3"/>
    <dgm:cxn modelId="{D641BCA4-528C-3645-8B0F-B9AAB5520D6C}" type="presParOf" srcId="{1CD5A15F-53CA-CB4C-8457-CEECA36F2A28}" destId="{F0C319F6-2558-2747-86CF-D9A394B782C5}" srcOrd="1" destOrd="0" presId="urn:microsoft.com/office/officeart/2005/8/layout/lProcess3"/>
    <dgm:cxn modelId="{0E2E0460-A5F8-BF4A-A5DC-5A9CDD90FC29}" type="presParOf" srcId="{1CD5A15F-53CA-CB4C-8457-CEECA36F2A28}" destId="{C66EED02-7E76-E94A-97CC-219D76F119A6}" srcOrd="2" destOrd="0" presId="urn:microsoft.com/office/officeart/2005/8/layout/lProcess3"/>
    <dgm:cxn modelId="{F39704B4-7E94-1148-BCE3-EAB0185C719E}" type="presParOf" srcId="{1CD5A15F-53CA-CB4C-8457-CEECA36F2A28}" destId="{8C833329-E882-4946-8D84-6A994822C75E}" srcOrd="3" destOrd="0" presId="urn:microsoft.com/office/officeart/2005/8/layout/lProcess3"/>
    <dgm:cxn modelId="{AABEA6AB-9A8D-6546-9C77-AECC72352B13}" type="presParOf" srcId="{1CD5A15F-53CA-CB4C-8457-CEECA36F2A28}" destId="{2B5347B0-5644-B54F-B0BF-43ED4134FE0F}" srcOrd="4" destOrd="0" presId="urn:microsoft.com/office/officeart/2005/8/layout/lProcess3"/>
    <dgm:cxn modelId="{19E6C7D9-13D3-DD4C-ABE1-6B2BEA351A1B}" type="presParOf" srcId="{1CD5A15F-53CA-CB4C-8457-CEECA36F2A28}" destId="{189E1E96-6EB0-B742-98E8-7F86E417AB35}" srcOrd="5" destOrd="0" presId="urn:microsoft.com/office/officeart/2005/8/layout/lProcess3"/>
    <dgm:cxn modelId="{007293CA-27AC-A149-8171-62D88956E1CE}" type="presParOf" srcId="{1CD5A15F-53CA-CB4C-8457-CEECA36F2A28}" destId="{83D03AA0-E4EB-854A-BBF7-E37E8DA955DC}" srcOrd="6" destOrd="0" presId="urn:microsoft.com/office/officeart/2005/8/layout/lProcess3"/>
    <dgm:cxn modelId="{E22E34FC-31E6-874E-93AB-4D73E5060F78}" type="presParOf" srcId="{1CD5A15F-53CA-CB4C-8457-CEECA36F2A28}" destId="{ABFDB415-476B-184B-9C5D-B0E0FBD49B9E}" srcOrd="7" destOrd="0" presId="urn:microsoft.com/office/officeart/2005/8/layout/lProcess3"/>
    <dgm:cxn modelId="{2FEE8E0F-B21D-914D-8137-7CD1A5ED729C}" type="presParOf" srcId="{1CD5A15F-53CA-CB4C-8457-CEECA36F2A28}" destId="{F15C6DBC-FE00-3A4A-817E-45B4C0DE9B7B}" srcOrd="8" destOrd="0" presId="urn:microsoft.com/office/officeart/2005/8/layout/lProcess3"/>
    <dgm:cxn modelId="{4156B3A7-4A27-5340-AED5-D66D5A397B49}" type="presParOf" srcId="{1CD5A15F-53CA-CB4C-8457-CEECA36F2A28}" destId="{E8DA1AD9-E320-DC47-9C44-2CB93D160B1B}" srcOrd="9" destOrd="0" presId="urn:microsoft.com/office/officeart/2005/8/layout/lProcess3"/>
    <dgm:cxn modelId="{DD5D3BE6-39FE-8440-B9CA-B226F947D93B}" type="presParOf" srcId="{1CD5A15F-53CA-CB4C-8457-CEECA36F2A28}" destId="{6BE6FFF6-908E-D243-A59D-9D36F04754DA}" srcOrd="10" destOrd="0" presId="urn:microsoft.com/office/officeart/2005/8/layout/lProcess3"/>
    <dgm:cxn modelId="{E8E21861-6EC5-3349-9451-26E7A20949C3}" type="presParOf" srcId="{FBE160F1-4647-D446-896F-4AEE2932F316}" destId="{C7C5BEC0-4B16-184C-BCA1-9F7EA21E6502}" srcOrd="7" destOrd="0" presId="urn:microsoft.com/office/officeart/2005/8/layout/lProcess3"/>
    <dgm:cxn modelId="{C1D3F1A7-98A8-C848-A76C-8E68200A0A17}" type="presParOf" srcId="{FBE160F1-4647-D446-896F-4AEE2932F316}" destId="{5EB54CD0-3C76-3A42-8A42-4A7785841B94}" srcOrd="8" destOrd="0" presId="urn:microsoft.com/office/officeart/2005/8/layout/lProcess3"/>
    <dgm:cxn modelId="{9A59EAA7-0D24-624D-A145-B91CFD4AC562}" type="presParOf" srcId="{5EB54CD0-3C76-3A42-8A42-4A7785841B94}" destId="{0543279F-67EF-4B41-99A0-56162A4CE24A}" srcOrd="0" destOrd="0" presId="urn:microsoft.com/office/officeart/2005/8/layout/lProcess3"/>
    <dgm:cxn modelId="{00A99528-7FDC-4449-9746-82B344420271}" type="presParOf" srcId="{5EB54CD0-3C76-3A42-8A42-4A7785841B94}" destId="{4E23D1C6-5341-6B45-8593-BCCCDD3DFB71}" srcOrd="1" destOrd="0" presId="urn:microsoft.com/office/officeart/2005/8/layout/lProcess3"/>
    <dgm:cxn modelId="{B77DBE59-90C3-824A-A4D8-3EFCCE2A79C0}" type="presParOf" srcId="{5EB54CD0-3C76-3A42-8A42-4A7785841B94}" destId="{11ED341C-D6C2-8F43-8E03-01A8E2E2D9D8}" srcOrd="2" destOrd="0" presId="urn:microsoft.com/office/officeart/2005/8/layout/lProcess3"/>
    <dgm:cxn modelId="{FD558AAA-365C-CA45-9A41-989A4A9F0230}" type="presParOf" srcId="{5EB54CD0-3C76-3A42-8A42-4A7785841B94}" destId="{C10F4906-A373-E24A-A5AB-B8A4315CD610}" srcOrd="3" destOrd="0" presId="urn:microsoft.com/office/officeart/2005/8/layout/lProcess3"/>
    <dgm:cxn modelId="{C455F75D-9E0C-8540-B611-69A0EE4563AD}" type="presParOf" srcId="{5EB54CD0-3C76-3A42-8A42-4A7785841B94}" destId="{DEDE2550-8BDA-1344-B2B4-A1B281324092}" srcOrd="4" destOrd="0" presId="urn:microsoft.com/office/officeart/2005/8/layout/lProcess3"/>
    <dgm:cxn modelId="{7BBD1C28-938D-AF40-BEFC-1477A957A000}" type="presParOf" srcId="{5EB54CD0-3C76-3A42-8A42-4A7785841B94}" destId="{56FAEC97-B103-904F-93C5-9CAFCADE565E}" srcOrd="5" destOrd="0" presId="urn:microsoft.com/office/officeart/2005/8/layout/lProcess3"/>
    <dgm:cxn modelId="{5618F9FE-4D1D-1F47-9065-315462F03CD7}" type="presParOf" srcId="{5EB54CD0-3C76-3A42-8A42-4A7785841B94}" destId="{D22C3D78-998D-414C-AEBF-88AFE8BDB30C}" srcOrd="6" destOrd="0" presId="urn:microsoft.com/office/officeart/2005/8/layout/lProcess3"/>
    <dgm:cxn modelId="{96F4D851-8013-7440-92C2-7D50A5B4695B}" type="presParOf" srcId="{5EB54CD0-3C76-3A42-8A42-4A7785841B94}" destId="{61A68031-0452-734D-9F6B-CF35B70EEBC7}" srcOrd="7" destOrd="0" presId="urn:microsoft.com/office/officeart/2005/8/layout/lProcess3"/>
    <dgm:cxn modelId="{FA6DA489-2FA9-A24C-8AAA-B8C11D2AE066}" type="presParOf" srcId="{5EB54CD0-3C76-3A42-8A42-4A7785841B94}" destId="{E0E52AA4-1D91-0144-837E-AF8E6A20FC45}" srcOrd="8" destOrd="0" presId="urn:microsoft.com/office/officeart/2005/8/layout/lProcess3"/>
    <dgm:cxn modelId="{20285506-443F-284A-A0F1-CA8A5EB8A857}" type="presParOf" srcId="{5EB54CD0-3C76-3A42-8A42-4A7785841B94}" destId="{3345472E-790D-5548-9FC9-D678C54A9B4B}" srcOrd="9" destOrd="0" presId="urn:microsoft.com/office/officeart/2005/8/layout/lProcess3"/>
    <dgm:cxn modelId="{6DB292EC-B2E5-614C-9E2A-906E2BEFAF80}" type="presParOf" srcId="{5EB54CD0-3C76-3A42-8A42-4A7785841B94}" destId="{FF6DA5F4-BED0-9A4D-9B0B-6551C9C1D33E}" srcOrd="10" destOrd="0" presId="urn:microsoft.com/office/officeart/2005/8/layout/lProcess3"/>
    <dgm:cxn modelId="{136D2CBA-F1C6-8B46-9408-3D1F63655FDB}" type="presParOf" srcId="{5EB54CD0-3C76-3A42-8A42-4A7785841B94}" destId="{EE2A29A0-42C9-234D-861F-D6763844EB03}" srcOrd="11" destOrd="0" presId="urn:microsoft.com/office/officeart/2005/8/layout/lProcess3"/>
    <dgm:cxn modelId="{251D7AE4-04A9-A84F-A0B9-C5A75C439093}" type="presParOf" srcId="{5EB54CD0-3C76-3A42-8A42-4A7785841B94}" destId="{5C7C2AE4-8DC4-384D-9FB1-36A9A741C3C6}"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A80476-8F90-444A-BF37-D5C2819BBF11}"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D5208CC8-CCF3-1743-8F6D-C58C342FA301}">
      <dgm:prSet phldrT="[Text]"/>
      <dgm:spPr/>
      <dgm:t>
        <a:bodyPr/>
        <a:lstStyle/>
        <a:p>
          <a:r>
            <a:rPr lang="en-US" u="sng" baseline="0" dirty="0">
              <a:solidFill>
                <a:schemeClr val="bg1"/>
              </a:solidFill>
              <a:latin typeface="+mn-lt"/>
              <a:ea typeface="+mn-ea"/>
              <a:cs typeface="+mn-cs"/>
            </a:rPr>
            <a:t>Learn to Play D&amp;D</a:t>
          </a:r>
          <a:endParaRPr lang="en-US" dirty="0"/>
        </a:p>
      </dgm:t>
    </dgm:pt>
    <dgm:pt modelId="{51FDCF52-07BC-1347-8DFA-D4DD4578FFE3}" type="parTrans" cxnId="{B67BE859-D170-EE41-B3DF-2762660C9467}">
      <dgm:prSet/>
      <dgm:spPr/>
      <dgm:t>
        <a:bodyPr/>
        <a:lstStyle/>
        <a:p>
          <a:endParaRPr lang="en-US"/>
        </a:p>
      </dgm:t>
    </dgm:pt>
    <dgm:pt modelId="{E2D768BB-32AD-684D-89A3-ECDEFACE576C}" type="sibTrans" cxnId="{B67BE859-D170-EE41-B3DF-2762660C9467}">
      <dgm:prSet/>
      <dgm:spPr/>
      <dgm:t>
        <a:bodyPr/>
        <a:lstStyle/>
        <a:p>
          <a:endParaRPr lang="en-US"/>
        </a:p>
      </dgm:t>
    </dgm:pt>
    <dgm:pt modelId="{C6F49952-2BEB-DF4A-9BCF-1838A9B66809}">
      <dgm:prSet/>
      <dgm:spPr/>
      <dgm:t>
        <a:bodyPr/>
        <a:lstStyle/>
        <a:p>
          <a:pPr algn="ctr">
            <a:buNone/>
          </a:pPr>
          <a:r>
            <a:rPr lang="en-US" dirty="0">
              <a:solidFill>
                <a:schemeClr val="bg1"/>
              </a:solidFill>
              <a:latin typeface="+mn-lt"/>
              <a:ea typeface="+mn-ea"/>
              <a:cs typeface="+mn-cs"/>
            </a:rPr>
            <a:t>Friday</a:t>
          </a:r>
        </a:p>
      </dgm:t>
    </dgm:pt>
    <dgm:pt modelId="{D9797401-B0BE-5047-B6FF-56ECDE15F8F9}" type="parTrans" cxnId="{63A87269-788E-624D-9E4A-626E321FEB8A}">
      <dgm:prSet/>
      <dgm:spPr/>
      <dgm:t>
        <a:bodyPr/>
        <a:lstStyle/>
        <a:p>
          <a:endParaRPr lang="en-US"/>
        </a:p>
      </dgm:t>
    </dgm:pt>
    <dgm:pt modelId="{3D410DFB-E746-5043-A09A-A402AF0D62AC}" type="sibTrans" cxnId="{63A87269-788E-624D-9E4A-626E321FEB8A}">
      <dgm:prSet/>
      <dgm:spPr/>
      <dgm:t>
        <a:bodyPr/>
        <a:lstStyle/>
        <a:p>
          <a:endParaRPr lang="en-US"/>
        </a:p>
      </dgm:t>
    </dgm:pt>
    <dgm:pt modelId="{8C48F4BC-2CE5-4841-835D-00634ADDA491}">
      <dgm:prSet/>
      <dgm:spPr/>
      <dgm:t>
        <a:bodyPr/>
        <a:lstStyle/>
        <a:p>
          <a:r>
            <a:rPr lang="en-US" u="sng" dirty="0">
              <a:solidFill>
                <a:schemeClr val="bg1"/>
              </a:solidFill>
              <a:latin typeface="+mn-lt"/>
              <a:ea typeface="+mn-ea"/>
              <a:cs typeface="+mn-cs"/>
            </a:rPr>
            <a:t>Learn to be a Dungeon Master</a:t>
          </a:r>
        </a:p>
      </dgm:t>
    </dgm:pt>
    <dgm:pt modelId="{EFFC841E-2BBE-1F43-8F4E-208B77B1B74F}" type="parTrans" cxnId="{53AA0472-33D2-EF46-912D-6E8B5426FAEF}">
      <dgm:prSet/>
      <dgm:spPr/>
      <dgm:t>
        <a:bodyPr/>
        <a:lstStyle/>
        <a:p>
          <a:endParaRPr lang="en-US"/>
        </a:p>
      </dgm:t>
    </dgm:pt>
    <dgm:pt modelId="{99234809-82E8-564E-A870-29D3D79C8ACE}" type="sibTrans" cxnId="{53AA0472-33D2-EF46-912D-6E8B5426FAEF}">
      <dgm:prSet/>
      <dgm:spPr/>
      <dgm:t>
        <a:bodyPr/>
        <a:lstStyle/>
        <a:p>
          <a:endParaRPr lang="en-US"/>
        </a:p>
      </dgm:t>
    </dgm:pt>
    <dgm:pt modelId="{7A05B9F8-F7C3-8945-A0FB-1C7C24ED82C0}">
      <dgm:prSet/>
      <dgm:spPr/>
      <dgm:t>
        <a:bodyPr/>
        <a:lstStyle/>
        <a:p>
          <a:pPr algn="ctr">
            <a:buNone/>
          </a:pPr>
          <a:r>
            <a:rPr lang="en-US" dirty="0">
              <a:solidFill>
                <a:schemeClr val="bg1"/>
              </a:solidFill>
              <a:latin typeface="+mn-lt"/>
              <a:ea typeface="+mn-ea"/>
              <a:cs typeface="+mn-cs"/>
            </a:rPr>
            <a:t>Saturday</a:t>
          </a:r>
        </a:p>
      </dgm:t>
    </dgm:pt>
    <dgm:pt modelId="{7C6B8AC8-834B-634D-9E25-56E08ED429C2}" type="parTrans" cxnId="{D17AC95F-8BA7-4D45-B6B3-1E1799CA7C81}">
      <dgm:prSet/>
      <dgm:spPr/>
      <dgm:t>
        <a:bodyPr/>
        <a:lstStyle/>
        <a:p>
          <a:endParaRPr lang="en-US"/>
        </a:p>
      </dgm:t>
    </dgm:pt>
    <dgm:pt modelId="{659AA64B-83E8-1D4D-8E78-B341E8390324}" type="sibTrans" cxnId="{D17AC95F-8BA7-4D45-B6B3-1E1799CA7C81}">
      <dgm:prSet/>
      <dgm:spPr/>
      <dgm:t>
        <a:bodyPr/>
        <a:lstStyle/>
        <a:p>
          <a:endParaRPr lang="en-US"/>
        </a:p>
      </dgm:t>
    </dgm:pt>
    <dgm:pt modelId="{A6BBF40C-773B-E147-B519-3C72C4425841}">
      <dgm:prSet/>
      <dgm:spPr/>
      <dgm:t>
        <a:bodyPr/>
        <a:lstStyle/>
        <a:p>
          <a:r>
            <a:rPr lang="en-US" u="sng" dirty="0">
              <a:solidFill>
                <a:schemeClr val="bg1"/>
              </a:solidFill>
              <a:latin typeface="+mn-lt"/>
              <a:ea typeface="+mn-ea"/>
              <a:cs typeface="+mn-cs"/>
            </a:rPr>
            <a:t>Worldbuilding for D&amp;D</a:t>
          </a:r>
        </a:p>
      </dgm:t>
    </dgm:pt>
    <dgm:pt modelId="{C082A9E1-B0AF-2D46-8BA5-E9280AAE5372}" type="parTrans" cxnId="{D88F16D5-7F62-DF4C-A0F0-F3F9DB0E1F3D}">
      <dgm:prSet/>
      <dgm:spPr/>
      <dgm:t>
        <a:bodyPr/>
        <a:lstStyle/>
        <a:p>
          <a:endParaRPr lang="en-US"/>
        </a:p>
      </dgm:t>
    </dgm:pt>
    <dgm:pt modelId="{8A1291E5-2BEB-2143-997A-BA131AB3893B}" type="sibTrans" cxnId="{D88F16D5-7F62-DF4C-A0F0-F3F9DB0E1F3D}">
      <dgm:prSet/>
      <dgm:spPr/>
      <dgm:t>
        <a:bodyPr/>
        <a:lstStyle/>
        <a:p>
          <a:endParaRPr lang="en-US"/>
        </a:p>
      </dgm:t>
    </dgm:pt>
    <dgm:pt modelId="{FD34DCB7-0435-2444-8A46-AB742ED8855F}">
      <dgm:prSet/>
      <dgm:spPr/>
      <dgm:t>
        <a:bodyPr/>
        <a:lstStyle/>
        <a:p>
          <a:pPr algn="ctr">
            <a:buNone/>
          </a:pPr>
          <a:r>
            <a:rPr lang="en-US" dirty="0">
              <a:solidFill>
                <a:schemeClr val="bg1"/>
              </a:solidFill>
              <a:latin typeface="+mn-lt"/>
              <a:ea typeface="+mn-ea"/>
              <a:cs typeface="+mn-cs"/>
            </a:rPr>
            <a:t>Saturday</a:t>
          </a:r>
        </a:p>
      </dgm:t>
    </dgm:pt>
    <dgm:pt modelId="{B9FE902A-4E3B-A241-85EB-245329D22F55}" type="parTrans" cxnId="{16536291-58E4-914A-A954-990A2B1EE61D}">
      <dgm:prSet/>
      <dgm:spPr/>
      <dgm:t>
        <a:bodyPr/>
        <a:lstStyle/>
        <a:p>
          <a:endParaRPr lang="en-US"/>
        </a:p>
      </dgm:t>
    </dgm:pt>
    <dgm:pt modelId="{03909780-C666-C148-9393-C887B5CE0D96}" type="sibTrans" cxnId="{16536291-58E4-914A-A954-990A2B1EE61D}">
      <dgm:prSet/>
      <dgm:spPr/>
      <dgm:t>
        <a:bodyPr/>
        <a:lstStyle/>
        <a:p>
          <a:endParaRPr lang="en-US"/>
        </a:p>
      </dgm:t>
    </dgm:pt>
    <dgm:pt modelId="{CF78E65D-A2A2-534D-8737-D3E497831BF9}">
      <dgm:prSet/>
      <dgm:spPr/>
      <dgm:t>
        <a:bodyPr/>
        <a:lstStyle/>
        <a:p>
          <a:r>
            <a:rPr lang="en-US" u="sng" dirty="0">
              <a:solidFill>
                <a:schemeClr val="bg1"/>
              </a:solidFill>
              <a:latin typeface="+mn-lt"/>
              <a:ea typeface="+mn-ea"/>
              <a:cs typeface="+mn-cs"/>
            </a:rPr>
            <a:t>Running the Game and Campaign</a:t>
          </a:r>
        </a:p>
      </dgm:t>
    </dgm:pt>
    <dgm:pt modelId="{C10AA151-7BD6-E14D-A332-A56DE70092EA}" type="parTrans" cxnId="{B8FA96F3-569F-9D42-8148-92F4C3FBC665}">
      <dgm:prSet/>
      <dgm:spPr/>
      <dgm:t>
        <a:bodyPr/>
        <a:lstStyle/>
        <a:p>
          <a:endParaRPr lang="en-US"/>
        </a:p>
      </dgm:t>
    </dgm:pt>
    <dgm:pt modelId="{BD1AF18B-D3A4-7E49-AFCD-B29A47AAB276}" type="sibTrans" cxnId="{B8FA96F3-569F-9D42-8148-92F4C3FBC665}">
      <dgm:prSet/>
      <dgm:spPr/>
      <dgm:t>
        <a:bodyPr/>
        <a:lstStyle/>
        <a:p>
          <a:endParaRPr lang="en-US"/>
        </a:p>
      </dgm:t>
    </dgm:pt>
    <dgm:pt modelId="{367C2468-DEDF-E342-A41E-4E9AC025AB21}">
      <dgm:prSet/>
      <dgm:spPr/>
      <dgm:t>
        <a:bodyPr/>
        <a:lstStyle/>
        <a:p>
          <a:pPr algn="ctr">
            <a:buNone/>
          </a:pPr>
          <a:r>
            <a:rPr lang="en-US" dirty="0">
              <a:solidFill>
                <a:schemeClr val="bg1"/>
              </a:solidFill>
              <a:latin typeface="+mn-lt"/>
              <a:ea typeface="+mn-ea"/>
              <a:cs typeface="+mn-cs"/>
            </a:rPr>
            <a:t>Sunday</a:t>
          </a:r>
        </a:p>
      </dgm:t>
    </dgm:pt>
    <dgm:pt modelId="{30B1D467-7255-1D4C-BEA8-E6DC82B15C23}" type="parTrans" cxnId="{848BDA50-6CEF-4745-8ED7-B31B6CFEED71}">
      <dgm:prSet/>
      <dgm:spPr/>
      <dgm:t>
        <a:bodyPr/>
        <a:lstStyle/>
        <a:p>
          <a:endParaRPr lang="en-US"/>
        </a:p>
      </dgm:t>
    </dgm:pt>
    <dgm:pt modelId="{6E4B3B82-F7CC-6A4F-937D-506461C69918}" type="sibTrans" cxnId="{848BDA50-6CEF-4745-8ED7-B31B6CFEED71}">
      <dgm:prSet/>
      <dgm:spPr/>
      <dgm:t>
        <a:bodyPr/>
        <a:lstStyle/>
        <a:p>
          <a:endParaRPr lang="en-US"/>
        </a:p>
      </dgm:t>
    </dgm:pt>
    <dgm:pt modelId="{F730BEC6-0A35-CF4E-AA01-84ABC1E1B8DC}">
      <dgm:prSet/>
      <dgm:spPr/>
      <dgm:t>
        <a:bodyPr/>
        <a:lstStyle/>
        <a:p>
          <a:r>
            <a:rPr lang="en-US" u="sng" dirty="0">
              <a:solidFill>
                <a:schemeClr val="bg1"/>
              </a:solidFill>
              <a:latin typeface="+mn-lt"/>
              <a:ea typeface="+mn-ea"/>
              <a:cs typeface="+mn-cs"/>
            </a:rPr>
            <a:t>Using Online Tools to Play D&amp;D</a:t>
          </a:r>
        </a:p>
      </dgm:t>
    </dgm:pt>
    <dgm:pt modelId="{B7D60BB5-63A5-F047-9A73-2CC657FF9974}" type="parTrans" cxnId="{953CB84D-855E-6C42-9EEE-5FD98A5F7B6F}">
      <dgm:prSet/>
      <dgm:spPr/>
      <dgm:t>
        <a:bodyPr/>
        <a:lstStyle/>
        <a:p>
          <a:endParaRPr lang="en-US"/>
        </a:p>
      </dgm:t>
    </dgm:pt>
    <dgm:pt modelId="{D7016092-2457-EE45-933C-1D1DFD479EB2}" type="sibTrans" cxnId="{953CB84D-855E-6C42-9EEE-5FD98A5F7B6F}">
      <dgm:prSet/>
      <dgm:spPr/>
      <dgm:t>
        <a:bodyPr/>
        <a:lstStyle/>
        <a:p>
          <a:endParaRPr lang="en-US"/>
        </a:p>
      </dgm:t>
    </dgm:pt>
    <dgm:pt modelId="{24857067-8A0E-5A45-B79F-08E1335ADE97}">
      <dgm:prSet/>
      <dgm:spPr/>
      <dgm:t>
        <a:bodyPr/>
        <a:lstStyle/>
        <a:p>
          <a:pPr algn="ctr">
            <a:buNone/>
          </a:pPr>
          <a:r>
            <a:rPr lang="en-US" dirty="0">
              <a:solidFill>
                <a:schemeClr val="bg1"/>
              </a:solidFill>
              <a:latin typeface="+mn-lt"/>
              <a:ea typeface="+mn-ea"/>
              <a:cs typeface="+mn-cs"/>
            </a:rPr>
            <a:t>Sunday</a:t>
          </a:r>
        </a:p>
      </dgm:t>
    </dgm:pt>
    <dgm:pt modelId="{D4C5DDB6-D450-7840-8CC3-463DA8CB1930}" type="parTrans" cxnId="{C34A7811-BE35-4647-9837-5AC8F920A07A}">
      <dgm:prSet/>
      <dgm:spPr/>
      <dgm:t>
        <a:bodyPr/>
        <a:lstStyle/>
        <a:p>
          <a:endParaRPr lang="en-US"/>
        </a:p>
      </dgm:t>
    </dgm:pt>
    <dgm:pt modelId="{162E213A-7571-1448-94B6-DA52AC56079A}" type="sibTrans" cxnId="{C34A7811-BE35-4647-9837-5AC8F920A07A}">
      <dgm:prSet/>
      <dgm:spPr/>
      <dgm:t>
        <a:bodyPr/>
        <a:lstStyle/>
        <a:p>
          <a:endParaRPr lang="en-US"/>
        </a:p>
      </dgm:t>
    </dgm:pt>
    <dgm:pt modelId="{C00699DF-02BE-7847-AED5-C16AD5E92E0F}">
      <dgm:prSet/>
      <dgm:spPr/>
      <dgm:t>
        <a:bodyPr/>
        <a:lstStyle/>
        <a:p>
          <a:pPr algn="ctr">
            <a:buNone/>
          </a:pPr>
          <a:r>
            <a:rPr lang="en-US" dirty="0">
              <a:solidFill>
                <a:schemeClr val="bg1"/>
              </a:solidFill>
              <a:latin typeface="+mn-lt"/>
              <a:ea typeface="+mn-ea"/>
              <a:cs typeface="+mn-cs"/>
            </a:rPr>
            <a:t>7:30pm</a:t>
          </a:r>
        </a:p>
      </dgm:t>
    </dgm:pt>
    <dgm:pt modelId="{DB0C6D0A-A708-5B4E-9938-A17FA0B7BDAF}" type="parTrans" cxnId="{A85C8BA1-4179-B948-A8BF-584131FC07C8}">
      <dgm:prSet/>
      <dgm:spPr/>
      <dgm:t>
        <a:bodyPr/>
        <a:lstStyle/>
        <a:p>
          <a:endParaRPr lang="en-US"/>
        </a:p>
      </dgm:t>
    </dgm:pt>
    <dgm:pt modelId="{77D52925-E130-814D-998C-AAA2532CBFF6}" type="sibTrans" cxnId="{A85C8BA1-4179-B948-A8BF-584131FC07C8}">
      <dgm:prSet/>
      <dgm:spPr/>
      <dgm:t>
        <a:bodyPr/>
        <a:lstStyle/>
        <a:p>
          <a:endParaRPr lang="en-US"/>
        </a:p>
      </dgm:t>
    </dgm:pt>
    <dgm:pt modelId="{5599C4D8-1A9B-984C-A0B4-14555819D007}">
      <dgm:prSet/>
      <dgm:spPr/>
      <dgm:t>
        <a:bodyPr/>
        <a:lstStyle/>
        <a:p>
          <a:pPr algn="ctr">
            <a:buNone/>
          </a:pPr>
          <a:r>
            <a:rPr lang="en-US" dirty="0">
              <a:solidFill>
                <a:schemeClr val="bg1"/>
              </a:solidFill>
              <a:latin typeface="+mn-lt"/>
              <a:ea typeface="+mn-ea"/>
              <a:cs typeface="+mn-cs"/>
            </a:rPr>
            <a:t>11:30 am</a:t>
          </a:r>
        </a:p>
      </dgm:t>
    </dgm:pt>
    <dgm:pt modelId="{4E122EC4-4D5F-204F-A31F-11FC1C2089B8}" type="parTrans" cxnId="{A5865091-E0D4-AA47-AC65-C031D4A6E65B}">
      <dgm:prSet/>
      <dgm:spPr/>
      <dgm:t>
        <a:bodyPr/>
        <a:lstStyle/>
        <a:p>
          <a:endParaRPr lang="en-US"/>
        </a:p>
      </dgm:t>
    </dgm:pt>
    <dgm:pt modelId="{4453D358-FF6C-414E-BD6A-5A547D873220}" type="sibTrans" cxnId="{A5865091-E0D4-AA47-AC65-C031D4A6E65B}">
      <dgm:prSet/>
      <dgm:spPr/>
      <dgm:t>
        <a:bodyPr/>
        <a:lstStyle/>
        <a:p>
          <a:endParaRPr lang="en-US"/>
        </a:p>
      </dgm:t>
    </dgm:pt>
    <dgm:pt modelId="{D630F645-D739-DC4C-A737-A946BA850C23}">
      <dgm:prSet/>
      <dgm:spPr/>
      <dgm:t>
        <a:bodyPr/>
        <a:lstStyle/>
        <a:p>
          <a:pPr algn="ctr">
            <a:buNone/>
          </a:pPr>
          <a:r>
            <a:rPr lang="en-US" dirty="0">
              <a:solidFill>
                <a:schemeClr val="bg1"/>
              </a:solidFill>
              <a:latin typeface="+mn-lt"/>
              <a:ea typeface="+mn-ea"/>
              <a:cs typeface="+mn-cs"/>
            </a:rPr>
            <a:t>1:30 pm</a:t>
          </a:r>
        </a:p>
      </dgm:t>
    </dgm:pt>
    <dgm:pt modelId="{26BD279A-88CC-B74B-B409-A5A2BFE6F5C8}" type="parTrans" cxnId="{0FC8A073-835C-6D4E-BC46-FBCCEC546149}">
      <dgm:prSet/>
      <dgm:spPr/>
      <dgm:t>
        <a:bodyPr/>
        <a:lstStyle/>
        <a:p>
          <a:endParaRPr lang="en-US"/>
        </a:p>
      </dgm:t>
    </dgm:pt>
    <dgm:pt modelId="{5A9DC2D7-B2BA-E94C-A0FE-AA4C1DEFA46D}" type="sibTrans" cxnId="{0FC8A073-835C-6D4E-BC46-FBCCEC546149}">
      <dgm:prSet/>
      <dgm:spPr/>
      <dgm:t>
        <a:bodyPr/>
        <a:lstStyle/>
        <a:p>
          <a:endParaRPr lang="en-US"/>
        </a:p>
      </dgm:t>
    </dgm:pt>
    <dgm:pt modelId="{60AC46D7-E05B-C044-BDA8-BAB78F2FF951}">
      <dgm:prSet/>
      <dgm:spPr/>
      <dgm:t>
        <a:bodyPr/>
        <a:lstStyle/>
        <a:p>
          <a:pPr algn="ctr">
            <a:buNone/>
          </a:pPr>
          <a:r>
            <a:rPr lang="en-US" dirty="0">
              <a:solidFill>
                <a:schemeClr val="bg1"/>
              </a:solidFill>
              <a:latin typeface="+mn-lt"/>
              <a:ea typeface="+mn-ea"/>
              <a:cs typeface="+mn-cs"/>
            </a:rPr>
            <a:t>12:30 pm</a:t>
          </a:r>
        </a:p>
      </dgm:t>
    </dgm:pt>
    <dgm:pt modelId="{32A4B3C9-FCFA-B947-88B2-215F6F32B5A1}" type="parTrans" cxnId="{694BC794-DB4F-D248-9ACA-07F4E2FDDDEB}">
      <dgm:prSet/>
      <dgm:spPr/>
      <dgm:t>
        <a:bodyPr/>
        <a:lstStyle/>
        <a:p>
          <a:endParaRPr lang="en-US"/>
        </a:p>
      </dgm:t>
    </dgm:pt>
    <dgm:pt modelId="{537C4F4D-A116-4843-A615-5A7CAFC1B0AC}" type="sibTrans" cxnId="{694BC794-DB4F-D248-9ACA-07F4E2FDDDEB}">
      <dgm:prSet/>
      <dgm:spPr/>
      <dgm:t>
        <a:bodyPr/>
        <a:lstStyle/>
        <a:p>
          <a:endParaRPr lang="en-US"/>
        </a:p>
      </dgm:t>
    </dgm:pt>
    <dgm:pt modelId="{2A906F23-3572-5843-AFA0-E0FAAE3CAF7E}">
      <dgm:prSet/>
      <dgm:spPr/>
      <dgm:t>
        <a:bodyPr/>
        <a:lstStyle/>
        <a:p>
          <a:pPr algn="ctr">
            <a:buNone/>
          </a:pPr>
          <a:r>
            <a:rPr lang="en-US" dirty="0">
              <a:solidFill>
                <a:schemeClr val="bg1"/>
              </a:solidFill>
              <a:latin typeface="+mn-lt"/>
              <a:ea typeface="+mn-ea"/>
              <a:cs typeface="+mn-cs"/>
            </a:rPr>
            <a:t>2:30 pm</a:t>
          </a:r>
        </a:p>
      </dgm:t>
    </dgm:pt>
    <dgm:pt modelId="{572DFE35-1D8B-C142-8631-56568A86283B}" type="parTrans" cxnId="{68CD35DB-6F62-DB47-B634-9C8DD76F09B5}">
      <dgm:prSet/>
      <dgm:spPr/>
      <dgm:t>
        <a:bodyPr/>
        <a:lstStyle/>
        <a:p>
          <a:endParaRPr lang="en-US"/>
        </a:p>
      </dgm:t>
    </dgm:pt>
    <dgm:pt modelId="{B8029D32-F224-9D40-9DB4-4A5EE172A90B}" type="sibTrans" cxnId="{68CD35DB-6F62-DB47-B634-9C8DD76F09B5}">
      <dgm:prSet/>
      <dgm:spPr/>
      <dgm:t>
        <a:bodyPr/>
        <a:lstStyle/>
        <a:p>
          <a:endParaRPr lang="en-US"/>
        </a:p>
      </dgm:t>
    </dgm:pt>
    <dgm:pt modelId="{FC485D0D-D92D-B948-843A-686CC4E40FB3}" type="pres">
      <dgm:prSet presAssocID="{D8A80476-8F90-444A-BF37-D5C2819BBF11}" presName="Name0" presStyleCnt="0">
        <dgm:presLayoutVars>
          <dgm:dir/>
          <dgm:animLvl val="lvl"/>
          <dgm:resizeHandles val="exact"/>
        </dgm:presLayoutVars>
      </dgm:prSet>
      <dgm:spPr/>
    </dgm:pt>
    <dgm:pt modelId="{744FD10B-29ED-A440-96AC-E92F019BDD21}" type="pres">
      <dgm:prSet presAssocID="{D5208CC8-CCF3-1743-8F6D-C58C342FA301}" presName="composite" presStyleCnt="0"/>
      <dgm:spPr/>
    </dgm:pt>
    <dgm:pt modelId="{59B1004C-5B17-0A4A-A179-B32CF622E556}" type="pres">
      <dgm:prSet presAssocID="{D5208CC8-CCF3-1743-8F6D-C58C342FA301}" presName="parTx" presStyleLbl="alignNode1" presStyleIdx="0" presStyleCnt="5">
        <dgm:presLayoutVars>
          <dgm:chMax val="0"/>
          <dgm:chPref val="0"/>
          <dgm:bulletEnabled val="1"/>
        </dgm:presLayoutVars>
      </dgm:prSet>
      <dgm:spPr/>
    </dgm:pt>
    <dgm:pt modelId="{55BDB36F-0673-FC49-8845-C2B120A35F2F}" type="pres">
      <dgm:prSet presAssocID="{D5208CC8-CCF3-1743-8F6D-C58C342FA301}" presName="desTx" presStyleLbl="alignAccFollowNode1" presStyleIdx="0" presStyleCnt="5">
        <dgm:presLayoutVars>
          <dgm:bulletEnabled val="1"/>
        </dgm:presLayoutVars>
      </dgm:prSet>
      <dgm:spPr/>
    </dgm:pt>
    <dgm:pt modelId="{7BBEE2B6-7515-A94B-B5E7-3CE921BE2B13}" type="pres">
      <dgm:prSet presAssocID="{E2D768BB-32AD-684D-89A3-ECDEFACE576C}" presName="space" presStyleCnt="0"/>
      <dgm:spPr/>
    </dgm:pt>
    <dgm:pt modelId="{1EEBE5D0-706B-8842-8B8B-8487291E5722}" type="pres">
      <dgm:prSet presAssocID="{8C48F4BC-2CE5-4841-835D-00634ADDA491}" presName="composite" presStyleCnt="0"/>
      <dgm:spPr/>
    </dgm:pt>
    <dgm:pt modelId="{0B5B78C4-4AB3-7249-BD1C-978EED9E5644}" type="pres">
      <dgm:prSet presAssocID="{8C48F4BC-2CE5-4841-835D-00634ADDA491}" presName="parTx" presStyleLbl="alignNode1" presStyleIdx="1" presStyleCnt="5">
        <dgm:presLayoutVars>
          <dgm:chMax val="0"/>
          <dgm:chPref val="0"/>
          <dgm:bulletEnabled val="1"/>
        </dgm:presLayoutVars>
      </dgm:prSet>
      <dgm:spPr/>
    </dgm:pt>
    <dgm:pt modelId="{48A8CBDB-E2E0-624E-B43F-0830C3B47AE4}" type="pres">
      <dgm:prSet presAssocID="{8C48F4BC-2CE5-4841-835D-00634ADDA491}" presName="desTx" presStyleLbl="alignAccFollowNode1" presStyleIdx="1" presStyleCnt="5">
        <dgm:presLayoutVars>
          <dgm:bulletEnabled val="1"/>
        </dgm:presLayoutVars>
      </dgm:prSet>
      <dgm:spPr/>
    </dgm:pt>
    <dgm:pt modelId="{7B9D95B0-77DA-5645-95A8-636EC8D894E8}" type="pres">
      <dgm:prSet presAssocID="{99234809-82E8-564E-A870-29D3D79C8ACE}" presName="space" presStyleCnt="0"/>
      <dgm:spPr/>
    </dgm:pt>
    <dgm:pt modelId="{BB59D7C3-CF66-8849-8381-67CAAE0B5655}" type="pres">
      <dgm:prSet presAssocID="{A6BBF40C-773B-E147-B519-3C72C4425841}" presName="composite" presStyleCnt="0"/>
      <dgm:spPr/>
    </dgm:pt>
    <dgm:pt modelId="{F8D2E22C-C2E3-8247-82DB-2C68F02DF21E}" type="pres">
      <dgm:prSet presAssocID="{A6BBF40C-773B-E147-B519-3C72C4425841}" presName="parTx" presStyleLbl="alignNode1" presStyleIdx="2" presStyleCnt="5">
        <dgm:presLayoutVars>
          <dgm:chMax val="0"/>
          <dgm:chPref val="0"/>
          <dgm:bulletEnabled val="1"/>
        </dgm:presLayoutVars>
      </dgm:prSet>
      <dgm:spPr/>
    </dgm:pt>
    <dgm:pt modelId="{8AE004F6-D1B7-C24C-A331-7A667BEBC621}" type="pres">
      <dgm:prSet presAssocID="{A6BBF40C-773B-E147-B519-3C72C4425841}" presName="desTx" presStyleLbl="alignAccFollowNode1" presStyleIdx="2" presStyleCnt="5">
        <dgm:presLayoutVars>
          <dgm:bulletEnabled val="1"/>
        </dgm:presLayoutVars>
      </dgm:prSet>
      <dgm:spPr/>
    </dgm:pt>
    <dgm:pt modelId="{4441CED5-249A-4F4E-BB97-6DFF3CCCFFB3}" type="pres">
      <dgm:prSet presAssocID="{8A1291E5-2BEB-2143-997A-BA131AB3893B}" presName="space" presStyleCnt="0"/>
      <dgm:spPr/>
    </dgm:pt>
    <dgm:pt modelId="{043B8EE2-279B-B74C-89D5-AC5ABF959418}" type="pres">
      <dgm:prSet presAssocID="{CF78E65D-A2A2-534D-8737-D3E497831BF9}" presName="composite" presStyleCnt="0"/>
      <dgm:spPr/>
    </dgm:pt>
    <dgm:pt modelId="{CAE0B5D5-73F8-5A4D-A844-049873B9C6CA}" type="pres">
      <dgm:prSet presAssocID="{CF78E65D-A2A2-534D-8737-D3E497831BF9}" presName="parTx" presStyleLbl="alignNode1" presStyleIdx="3" presStyleCnt="5">
        <dgm:presLayoutVars>
          <dgm:chMax val="0"/>
          <dgm:chPref val="0"/>
          <dgm:bulletEnabled val="1"/>
        </dgm:presLayoutVars>
      </dgm:prSet>
      <dgm:spPr/>
    </dgm:pt>
    <dgm:pt modelId="{AA1828D9-F14E-5344-923F-1178CC05478C}" type="pres">
      <dgm:prSet presAssocID="{CF78E65D-A2A2-534D-8737-D3E497831BF9}" presName="desTx" presStyleLbl="alignAccFollowNode1" presStyleIdx="3" presStyleCnt="5">
        <dgm:presLayoutVars>
          <dgm:bulletEnabled val="1"/>
        </dgm:presLayoutVars>
      </dgm:prSet>
      <dgm:spPr/>
    </dgm:pt>
    <dgm:pt modelId="{F05645B1-BCCC-D44E-A7E6-302B77983D90}" type="pres">
      <dgm:prSet presAssocID="{BD1AF18B-D3A4-7E49-AFCD-B29A47AAB276}" presName="space" presStyleCnt="0"/>
      <dgm:spPr/>
    </dgm:pt>
    <dgm:pt modelId="{B6215389-A343-D14C-A69D-B2BE14903870}" type="pres">
      <dgm:prSet presAssocID="{F730BEC6-0A35-CF4E-AA01-84ABC1E1B8DC}" presName="composite" presStyleCnt="0"/>
      <dgm:spPr/>
    </dgm:pt>
    <dgm:pt modelId="{AD0007AE-6AB0-DE4C-A3B0-5FCFF34CA595}" type="pres">
      <dgm:prSet presAssocID="{F730BEC6-0A35-CF4E-AA01-84ABC1E1B8DC}" presName="parTx" presStyleLbl="alignNode1" presStyleIdx="4" presStyleCnt="5">
        <dgm:presLayoutVars>
          <dgm:chMax val="0"/>
          <dgm:chPref val="0"/>
          <dgm:bulletEnabled val="1"/>
        </dgm:presLayoutVars>
      </dgm:prSet>
      <dgm:spPr/>
    </dgm:pt>
    <dgm:pt modelId="{7FDAD9E1-42D6-1F44-9E60-47FE83BEFF59}" type="pres">
      <dgm:prSet presAssocID="{F730BEC6-0A35-CF4E-AA01-84ABC1E1B8DC}" presName="desTx" presStyleLbl="alignAccFollowNode1" presStyleIdx="4" presStyleCnt="5">
        <dgm:presLayoutVars>
          <dgm:bulletEnabled val="1"/>
        </dgm:presLayoutVars>
      </dgm:prSet>
      <dgm:spPr/>
    </dgm:pt>
  </dgm:ptLst>
  <dgm:cxnLst>
    <dgm:cxn modelId="{5A984E08-AC4A-5348-8BFA-BCC5519969B0}" type="presOf" srcId="{367C2468-DEDF-E342-A41E-4E9AC025AB21}" destId="{AA1828D9-F14E-5344-923F-1178CC05478C}" srcOrd="0" destOrd="0" presId="urn:microsoft.com/office/officeart/2005/8/layout/hList1"/>
    <dgm:cxn modelId="{8DAD4D10-FDBA-5040-B1EC-66AE8A83B625}" type="presOf" srcId="{5599C4D8-1A9B-984C-A0B4-14555819D007}" destId="{48A8CBDB-E2E0-624E-B43F-0830C3B47AE4}" srcOrd="0" destOrd="1" presId="urn:microsoft.com/office/officeart/2005/8/layout/hList1"/>
    <dgm:cxn modelId="{C34A7811-BE35-4647-9837-5AC8F920A07A}" srcId="{F730BEC6-0A35-CF4E-AA01-84ABC1E1B8DC}" destId="{24857067-8A0E-5A45-B79F-08E1335ADE97}" srcOrd="0" destOrd="0" parTransId="{D4C5DDB6-D450-7840-8CC3-463DA8CB1930}" sibTransId="{162E213A-7571-1448-94B6-DA52AC56079A}"/>
    <dgm:cxn modelId="{C898A641-DE9A-644F-92B2-3658146C110E}" type="presOf" srcId="{A6BBF40C-773B-E147-B519-3C72C4425841}" destId="{F8D2E22C-C2E3-8247-82DB-2C68F02DF21E}" srcOrd="0" destOrd="0" presId="urn:microsoft.com/office/officeart/2005/8/layout/hList1"/>
    <dgm:cxn modelId="{98120B42-FF21-B54D-B3C6-E1699A502239}" type="presOf" srcId="{CF78E65D-A2A2-534D-8737-D3E497831BF9}" destId="{CAE0B5D5-73F8-5A4D-A844-049873B9C6CA}" srcOrd="0" destOrd="0" presId="urn:microsoft.com/office/officeart/2005/8/layout/hList1"/>
    <dgm:cxn modelId="{953CB84D-855E-6C42-9EEE-5FD98A5F7B6F}" srcId="{D8A80476-8F90-444A-BF37-D5C2819BBF11}" destId="{F730BEC6-0A35-CF4E-AA01-84ABC1E1B8DC}" srcOrd="4" destOrd="0" parTransId="{B7D60BB5-63A5-F047-9A73-2CC657FF9974}" sibTransId="{D7016092-2457-EE45-933C-1D1DFD479EB2}"/>
    <dgm:cxn modelId="{848BDA50-6CEF-4745-8ED7-B31B6CFEED71}" srcId="{CF78E65D-A2A2-534D-8737-D3E497831BF9}" destId="{367C2468-DEDF-E342-A41E-4E9AC025AB21}" srcOrd="0" destOrd="0" parTransId="{30B1D467-7255-1D4C-BEA8-E6DC82B15C23}" sibTransId="{6E4B3B82-F7CC-6A4F-937D-506461C69918}"/>
    <dgm:cxn modelId="{B67BE859-D170-EE41-B3DF-2762660C9467}" srcId="{D8A80476-8F90-444A-BF37-D5C2819BBF11}" destId="{D5208CC8-CCF3-1743-8F6D-C58C342FA301}" srcOrd="0" destOrd="0" parTransId="{51FDCF52-07BC-1347-8DFA-D4DD4578FFE3}" sibTransId="{E2D768BB-32AD-684D-89A3-ECDEFACE576C}"/>
    <dgm:cxn modelId="{D17AC95F-8BA7-4D45-B6B3-1E1799CA7C81}" srcId="{8C48F4BC-2CE5-4841-835D-00634ADDA491}" destId="{7A05B9F8-F7C3-8945-A0FB-1C7C24ED82C0}" srcOrd="0" destOrd="0" parTransId="{7C6B8AC8-834B-634D-9E25-56E08ED429C2}" sibTransId="{659AA64B-83E8-1D4D-8E78-B341E8390324}"/>
    <dgm:cxn modelId="{1CEFFE67-7913-3044-BDBC-F07BF426B1C4}" type="presOf" srcId="{D8A80476-8F90-444A-BF37-D5C2819BBF11}" destId="{FC485D0D-D92D-B948-843A-686CC4E40FB3}" srcOrd="0" destOrd="0" presId="urn:microsoft.com/office/officeart/2005/8/layout/hList1"/>
    <dgm:cxn modelId="{63A87269-788E-624D-9E4A-626E321FEB8A}" srcId="{D5208CC8-CCF3-1743-8F6D-C58C342FA301}" destId="{C6F49952-2BEB-DF4A-9BCF-1838A9B66809}" srcOrd="0" destOrd="0" parTransId="{D9797401-B0BE-5047-B6FF-56ECDE15F8F9}" sibTransId="{3D410DFB-E746-5043-A09A-A402AF0D62AC}"/>
    <dgm:cxn modelId="{15C5A869-0BE4-A446-8F9A-3D13EB1846F8}" type="presOf" srcId="{C00699DF-02BE-7847-AED5-C16AD5E92E0F}" destId="{55BDB36F-0673-FC49-8845-C2B120A35F2F}" srcOrd="0" destOrd="1" presId="urn:microsoft.com/office/officeart/2005/8/layout/hList1"/>
    <dgm:cxn modelId="{4968E271-B16D-6F4F-AB70-82052B48C8DF}" type="presOf" srcId="{F730BEC6-0A35-CF4E-AA01-84ABC1E1B8DC}" destId="{AD0007AE-6AB0-DE4C-A3B0-5FCFF34CA595}" srcOrd="0" destOrd="0" presId="urn:microsoft.com/office/officeart/2005/8/layout/hList1"/>
    <dgm:cxn modelId="{53AA0472-33D2-EF46-912D-6E8B5426FAEF}" srcId="{D8A80476-8F90-444A-BF37-D5C2819BBF11}" destId="{8C48F4BC-2CE5-4841-835D-00634ADDA491}" srcOrd="1" destOrd="0" parTransId="{EFFC841E-2BBE-1F43-8F4E-208B77B1B74F}" sibTransId="{99234809-82E8-564E-A870-29D3D79C8ACE}"/>
    <dgm:cxn modelId="{0FC8A073-835C-6D4E-BC46-FBCCEC546149}" srcId="{A6BBF40C-773B-E147-B519-3C72C4425841}" destId="{D630F645-D739-DC4C-A737-A946BA850C23}" srcOrd="1" destOrd="0" parTransId="{26BD279A-88CC-B74B-B409-A5A2BFE6F5C8}" sibTransId="{5A9DC2D7-B2BA-E94C-A0FE-AA4C1DEFA46D}"/>
    <dgm:cxn modelId="{49FAEA81-88D0-5A4B-95DA-1355F4700142}" type="presOf" srcId="{2A906F23-3572-5843-AFA0-E0FAAE3CAF7E}" destId="{7FDAD9E1-42D6-1F44-9E60-47FE83BEFF59}" srcOrd="0" destOrd="1" presId="urn:microsoft.com/office/officeart/2005/8/layout/hList1"/>
    <dgm:cxn modelId="{A5865091-E0D4-AA47-AC65-C031D4A6E65B}" srcId="{8C48F4BC-2CE5-4841-835D-00634ADDA491}" destId="{5599C4D8-1A9B-984C-A0B4-14555819D007}" srcOrd="1" destOrd="0" parTransId="{4E122EC4-4D5F-204F-A31F-11FC1C2089B8}" sibTransId="{4453D358-FF6C-414E-BD6A-5A547D873220}"/>
    <dgm:cxn modelId="{16536291-58E4-914A-A954-990A2B1EE61D}" srcId="{A6BBF40C-773B-E147-B519-3C72C4425841}" destId="{FD34DCB7-0435-2444-8A46-AB742ED8855F}" srcOrd="0" destOrd="0" parTransId="{B9FE902A-4E3B-A241-85EB-245329D22F55}" sibTransId="{03909780-C666-C148-9393-C887B5CE0D96}"/>
    <dgm:cxn modelId="{694BC794-DB4F-D248-9ACA-07F4E2FDDDEB}" srcId="{CF78E65D-A2A2-534D-8737-D3E497831BF9}" destId="{60AC46D7-E05B-C044-BDA8-BAB78F2FF951}" srcOrd="1" destOrd="0" parTransId="{32A4B3C9-FCFA-B947-88B2-215F6F32B5A1}" sibTransId="{537C4F4D-A116-4843-A615-5A7CAFC1B0AC}"/>
    <dgm:cxn modelId="{A85C8BA1-4179-B948-A8BF-584131FC07C8}" srcId="{D5208CC8-CCF3-1743-8F6D-C58C342FA301}" destId="{C00699DF-02BE-7847-AED5-C16AD5E92E0F}" srcOrd="1" destOrd="0" parTransId="{DB0C6D0A-A708-5B4E-9938-A17FA0B7BDAF}" sibTransId="{77D52925-E130-814D-998C-AAA2532CBFF6}"/>
    <dgm:cxn modelId="{A31185AE-C791-144D-BD6F-C56072F91E13}" type="presOf" srcId="{8C48F4BC-2CE5-4841-835D-00634ADDA491}" destId="{0B5B78C4-4AB3-7249-BD1C-978EED9E5644}" srcOrd="0" destOrd="0" presId="urn:microsoft.com/office/officeart/2005/8/layout/hList1"/>
    <dgm:cxn modelId="{E9AAE0BD-9254-4149-B3F1-848741E69B88}" type="presOf" srcId="{7A05B9F8-F7C3-8945-A0FB-1C7C24ED82C0}" destId="{48A8CBDB-E2E0-624E-B43F-0830C3B47AE4}" srcOrd="0" destOrd="0" presId="urn:microsoft.com/office/officeart/2005/8/layout/hList1"/>
    <dgm:cxn modelId="{00F649C3-A9C6-9541-96D0-841C60DA7BC4}" type="presOf" srcId="{D630F645-D739-DC4C-A737-A946BA850C23}" destId="{8AE004F6-D1B7-C24C-A331-7A667BEBC621}" srcOrd="0" destOrd="1" presId="urn:microsoft.com/office/officeart/2005/8/layout/hList1"/>
    <dgm:cxn modelId="{928819C8-9D9A-3840-B964-8D021003A234}" type="presOf" srcId="{FD34DCB7-0435-2444-8A46-AB742ED8855F}" destId="{8AE004F6-D1B7-C24C-A331-7A667BEBC621}" srcOrd="0" destOrd="0" presId="urn:microsoft.com/office/officeart/2005/8/layout/hList1"/>
    <dgm:cxn modelId="{D88F16D5-7F62-DF4C-A0F0-F3F9DB0E1F3D}" srcId="{D8A80476-8F90-444A-BF37-D5C2819BBF11}" destId="{A6BBF40C-773B-E147-B519-3C72C4425841}" srcOrd="2" destOrd="0" parTransId="{C082A9E1-B0AF-2D46-8BA5-E9280AAE5372}" sibTransId="{8A1291E5-2BEB-2143-997A-BA131AB3893B}"/>
    <dgm:cxn modelId="{68CD35DB-6F62-DB47-B634-9C8DD76F09B5}" srcId="{F730BEC6-0A35-CF4E-AA01-84ABC1E1B8DC}" destId="{2A906F23-3572-5843-AFA0-E0FAAE3CAF7E}" srcOrd="1" destOrd="0" parTransId="{572DFE35-1D8B-C142-8631-56568A86283B}" sibTransId="{B8029D32-F224-9D40-9DB4-4A5EE172A90B}"/>
    <dgm:cxn modelId="{4B585DE8-33B4-AE44-BE22-2C95E2E9C4B7}" type="presOf" srcId="{24857067-8A0E-5A45-B79F-08E1335ADE97}" destId="{7FDAD9E1-42D6-1F44-9E60-47FE83BEFF59}" srcOrd="0" destOrd="0" presId="urn:microsoft.com/office/officeart/2005/8/layout/hList1"/>
    <dgm:cxn modelId="{1AA276F0-9A87-FE4F-BFAC-A80A1655D583}" type="presOf" srcId="{C6F49952-2BEB-DF4A-9BCF-1838A9B66809}" destId="{55BDB36F-0673-FC49-8845-C2B120A35F2F}" srcOrd="0" destOrd="0" presId="urn:microsoft.com/office/officeart/2005/8/layout/hList1"/>
    <dgm:cxn modelId="{B8FA96F3-569F-9D42-8148-92F4C3FBC665}" srcId="{D8A80476-8F90-444A-BF37-D5C2819BBF11}" destId="{CF78E65D-A2A2-534D-8737-D3E497831BF9}" srcOrd="3" destOrd="0" parTransId="{C10AA151-7BD6-E14D-A332-A56DE70092EA}" sibTransId="{BD1AF18B-D3A4-7E49-AFCD-B29A47AAB276}"/>
    <dgm:cxn modelId="{99B54DF4-BCCF-8246-9977-741B092E7E13}" type="presOf" srcId="{D5208CC8-CCF3-1743-8F6D-C58C342FA301}" destId="{59B1004C-5B17-0A4A-A179-B32CF622E556}" srcOrd="0" destOrd="0" presId="urn:microsoft.com/office/officeart/2005/8/layout/hList1"/>
    <dgm:cxn modelId="{AF66D6F4-BF46-A948-B2AF-B36038998C38}" type="presOf" srcId="{60AC46D7-E05B-C044-BDA8-BAB78F2FF951}" destId="{AA1828D9-F14E-5344-923F-1178CC05478C}" srcOrd="0" destOrd="1" presId="urn:microsoft.com/office/officeart/2005/8/layout/hList1"/>
    <dgm:cxn modelId="{AA23C12A-CED5-7849-867A-440AF33BCF8D}" type="presParOf" srcId="{FC485D0D-D92D-B948-843A-686CC4E40FB3}" destId="{744FD10B-29ED-A440-96AC-E92F019BDD21}" srcOrd="0" destOrd="0" presId="urn:microsoft.com/office/officeart/2005/8/layout/hList1"/>
    <dgm:cxn modelId="{1EC0D820-F905-2F44-A935-92913B2FF235}" type="presParOf" srcId="{744FD10B-29ED-A440-96AC-E92F019BDD21}" destId="{59B1004C-5B17-0A4A-A179-B32CF622E556}" srcOrd="0" destOrd="0" presId="urn:microsoft.com/office/officeart/2005/8/layout/hList1"/>
    <dgm:cxn modelId="{FE4EC226-8A3A-994D-BE5A-D42B72B53104}" type="presParOf" srcId="{744FD10B-29ED-A440-96AC-E92F019BDD21}" destId="{55BDB36F-0673-FC49-8845-C2B120A35F2F}" srcOrd="1" destOrd="0" presId="urn:microsoft.com/office/officeart/2005/8/layout/hList1"/>
    <dgm:cxn modelId="{2AB1DA13-9BBF-B94A-8B2B-7B017BF62C3F}" type="presParOf" srcId="{FC485D0D-D92D-B948-843A-686CC4E40FB3}" destId="{7BBEE2B6-7515-A94B-B5E7-3CE921BE2B13}" srcOrd="1" destOrd="0" presId="urn:microsoft.com/office/officeart/2005/8/layout/hList1"/>
    <dgm:cxn modelId="{A637A64F-DAFF-D94A-B204-61F201EC3EBA}" type="presParOf" srcId="{FC485D0D-D92D-B948-843A-686CC4E40FB3}" destId="{1EEBE5D0-706B-8842-8B8B-8487291E5722}" srcOrd="2" destOrd="0" presId="urn:microsoft.com/office/officeart/2005/8/layout/hList1"/>
    <dgm:cxn modelId="{80033456-7E60-8C44-BEE7-50E08C9C7758}" type="presParOf" srcId="{1EEBE5D0-706B-8842-8B8B-8487291E5722}" destId="{0B5B78C4-4AB3-7249-BD1C-978EED9E5644}" srcOrd="0" destOrd="0" presId="urn:microsoft.com/office/officeart/2005/8/layout/hList1"/>
    <dgm:cxn modelId="{4062E9B8-3FD5-A64B-A46E-8255065AA5F9}" type="presParOf" srcId="{1EEBE5D0-706B-8842-8B8B-8487291E5722}" destId="{48A8CBDB-E2E0-624E-B43F-0830C3B47AE4}" srcOrd="1" destOrd="0" presId="urn:microsoft.com/office/officeart/2005/8/layout/hList1"/>
    <dgm:cxn modelId="{A515D317-154A-A947-B74C-0F0ADD61EF7A}" type="presParOf" srcId="{FC485D0D-D92D-B948-843A-686CC4E40FB3}" destId="{7B9D95B0-77DA-5645-95A8-636EC8D894E8}" srcOrd="3" destOrd="0" presId="urn:microsoft.com/office/officeart/2005/8/layout/hList1"/>
    <dgm:cxn modelId="{8ED92E84-90B6-B841-80C0-C828AA65AC39}" type="presParOf" srcId="{FC485D0D-D92D-B948-843A-686CC4E40FB3}" destId="{BB59D7C3-CF66-8849-8381-67CAAE0B5655}" srcOrd="4" destOrd="0" presId="urn:microsoft.com/office/officeart/2005/8/layout/hList1"/>
    <dgm:cxn modelId="{6C82126C-BFF3-AE49-AB96-3A4A7714694D}" type="presParOf" srcId="{BB59D7C3-CF66-8849-8381-67CAAE0B5655}" destId="{F8D2E22C-C2E3-8247-82DB-2C68F02DF21E}" srcOrd="0" destOrd="0" presId="urn:microsoft.com/office/officeart/2005/8/layout/hList1"/>
    <dgm:cxn modelId="{66C7A159-5ECB-0045-91D4-6B7BB11533E4}" type="presParOf" srcId="{BB59D7C3-CF66-8849-8381-67CAAE0B5655}" destId="{8AE004F6-D1B7-C24C-A331-7A667BEBC621}" srcOrd="1" destOrd="0" presId="urn:microsoft.com/office/officeart/2005/8/layout/hList1"/>
    <dgm:cxn modelId="{DE8FBAE2-7FD2-564F-8555-A2C3143E34B1}" type="presParOf" srcId="{FC485D0D-D92D-B948-843A-686CC4E40FB3}" destId="{4441CED5-249A-4F4E-BB97-6DFF3CCCFFB3}" srcOrd="5" destOrd="0" presId="urn:microsoft.com/office/officeart/2005/8/layout/hList1"/>
    <dgm:cxn modelId="{30753B6E-4E8D-1043-8CB0-32DC2D2C27CD}" type="presParOf" srcId="{FC485D0D-D92D-B948-843A-686CC4E40FB3}" destId="{043B8EE2-279B-B74C-89D5-AC5ABF959418}" srcOrd="6" destOrd="0" presId="urn:microsoft.com/office/officeart/2005/8/layout/hList1"/>
    <dgm:cxn modelId="{31258340-0321-DC4C-9B9D-74E0A398AA1A}" type="presParOf" srcId="{043B8EE2-279B-B74C-89D5-AC5ABF959418}" destId="{CAE0B5D5-73F8-5A4D-A844-049873B9C6CA}" srcOrd="0" destOrd="0" presId="urn:microsoft.com/office/officeart/2005/8/layout/hList1"/>
    <dgm:cxn modelId="{58306C6A-9F34-FF42-BFAE-DD66709FDC02}" type="presParOf" srcId="{043B8EE2-279B-B74C-89D5-AC5ABF959418}" destId="{AA1828D9-F14E-5344-923F-1178CC05478C}" srcOrd="1" destOrd="0" presId="urn:microsoft.com/office/officeart/2005/8/layout/hList1"/>
    <dgm:cxn modelId="{1830B81E-0AC6-D74A-B096-83381F7919F9}" type="presParOf" srcId="{FC485D0D-D92D-B948-843A-686CC4E40FB3}" destId="{F05645B1-BCCC-D44E-A7E6-302B77983D90}" srcOrd="7" destOrd="0" presId="urn:microsoft.com/office/officeart/2005/8/layout/hList1"/>
    <dgm:cxn modelId="{E3871BA2-27B5-4B49-B651-1AC9DB769D83}" type="presParOf" srcId="{FC485D0D-D92D-B948-843A-686CC4E40FB3}" destId="{B6215389-A343-D14C-A69D-B2BE14903870}" srcOrd="8" destOrd="0" presId="urn:microsoft.com/office/officeart/2005/8/layout/hList1"/>
    <dgm:cxn modelId="{92479417-4581-254C-AB2C-00669F3E951C}" type="presParOf" srcId="{B6215389-A343-D14C-A69D-B2BE14903870}" destId="{AD0007AE-6AB0-DE4C-A3B0-5FCFF34CA595}" srcOrd="0" destOrd="0" presId="urn:microsoft.com/office/officeart/2005/8/layout/hList1"/>
    <dgm:cxn modelId="{C53317D9-651E-914C-83D5-5D3B7CF134FE}" type="presParOf" srcId="{B6215389-A343-D14C-A69D-B2BE14903870}" destId="{7FDAD9E1-42D6-1F44-9E60-47FE83BEFF59}"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8A80476-8F90-444A-BF37-D5C2819BBF11}"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D5208CC8-CCF3-1743-8F6D-C58C342FA301}">
      <dgm:prSet phldrT="[Text]"/>
      <dgm:spPr/>
      <dgm:t>
        <a:bodyPr/>
        <a:lstStyle/>
        <a:p>
          <a:r>
            <a:rPr lang="en-US" u="sng" baseline="0" dirty="0">
              <a:solidFill>
                <a:schemeClr val="bg1"/>
              </a:solidFill>
              <a:latin typeface="+mn-lt"/>
              <a:ea typeface="+mn-ea"/>
              <a:cs typeface="+mn-cs"/>
            </a:rPr>
            <a:t>Learn to Play D&amp;D</a:t>
          </a:r>
          <a:endParaRPr lang="en-US" dirty="0"/>
        </a:p>
      </dgm:t>
    </dgm:pt>
    <dgm:pt modelId="{51FDCF52-07BC-1347-8DFA-D4DD4578FFE3}" type="parTrans" cxnId="{B67BE859-D170-EE41-B3DF-2762660C9467}">
      <dgm:prSet/>
      <dgm:spPr/>
      <dgm:t>
        <a:bodyPr/>
        <a:lstStyle/>
        <a:p>
          <a:endParaRPr lang="en-US"/>
        </a:p>
      </dgm:t>
    </dgm:pt>
    <dgm:pt modelId="{E2D768BB-32AD-684D-89A3-ECDEFACE576C}" type="sibTrans" cxnId="{B67BE859-D170-EE41-B3DF-2762660C9467}">
      <dgm:prSet/>
      <dgm:spPr/>
      <dgm:t>
        <a:bodyPr/>
        <a:lstStyle/>
        <a:p>
          <a:endParaRPr lang="en-US"/>
        </a:p>
      </dgm:t>
    </dgm:pt>
    <dgm:pt modelId="{C6F49952-2BEB-DF4A-9BCF-1838A9B66809}">
      <dgm:prSet/>
      <dgm:spPr/>
      <dgm:t>
        <a:bodyPr/>
        <a:lstStyle/>
        <a:p>
          <a:pPr algn="ctr">
            <a:buNone/>
          </a:pPr>
          <a:r>
            <a:rPr lang="en-US" dirty="0">
              <a:solidFill>
                <a:schemeClr val="bg1"/>
              </a:solidFill>
              <a:latin typeface="+mn-lt"/>
              <a:ea typeface="+mn-ea"/>
              <a:cs typeface="+mn-cs"/>
            </a:rPr>
            <a:t>Friday</a:t>
          </a:r>
        </a:p>
      </dgm:t>
    </dgm:pt>
    <dgm:pt modelId="{D9797401-B0BE-5047-B6FF-56ECDE15F8F9}" type="parTrans" cxnId="{63A87269-788E-624D-9E4A-626E321FEB8A}">
      <dgm:prSet/>
      <dgm:spPr/>
      <dgm:t>
        <a:bodyPr/>
        <a:lstStyle/>
        <a:p>
          <a:endParaRPr lang="en-US"/>
        </a:p>
      </dgm:t>
    </dgm:pt>
    <dgm:pt modelId="{3D410DFB-E746-5043-A09A-A402AF0D62AC}" type="sibTrans" cxnId="{63A87269-788E-624D-9E4A-626E321FEB8A}">
      <dgm:prSet/>
      <dgm:spPr/>
      <dgm:t>
        <a:bodyPr/>
        <a:lstStyle/>
        <a:p>
          <a:endParaRPr lang="en-US"/>
        </a:p>
      </dgm:t>
    </dgm:pt>
    <dgm:pt modelId="{8C48F4BC-2CE5-4841-835D-00634ADDA491}">
      <dgm:prSet/>
      <dgm:spPr/>
      <dgm:t>
        <a:bodyPr/>
        <a:lstStyle/>
        <a:p>
          <a:r>
            <a:rPr lang="en-US" u="sng" dirty="0">
              <a:solidFill>
                <a:schemeClr val="bg1"/>
              </a:solidFill>
              <a:latin typeface="+mn-lt"/>
              <a:ea typeface="+mn-ea"/>
              <a:cs typeface="+mn-cs"/>
            </a:rPr>
            <a:t>Learn to be a Dungeon Master</a:t>
          </a:r>
        </a:p>
      </dgm:t>
    </dgm:pt>
    <dgm:pt modelId="{EFFC841E-2BBE-1F43-8F4E-208B77B1B74F}" type="parTrans" cxnId="{53AA0472-33D2-EF46-912D-6E8B5426FAEF}">
      <dgm:prSet/>
      <dgm:spPr/>
      <dgm:t>
        <a:bodyPr/>
        <a:lstStyle/>
        <a:p>
          <a:endParaRPr lang="en-US"/>
        </a:p>
      </dgm:t>
    </dgm:pt>
    <dgm:pt modelId="{99234809-82E8-564E-A870-29D3D79C8ACE}" type="sibTrans" cxnId="{53AA0472-33D2-EF46-912D-6E8B5426FAEF}">
      <dgm:prSet/>
      <dgm:spPr/>
      <dgm:t>
        <a:bodyPr/>
        <a:lstStyle/>
        <a:p>
          <a:endParaRPr lang="en-US"/>
        </a:p>
      </dgm:t>
    </dgm:pt>
    <dgm:pt modelId="{7A05B9F8-F7C3-8945-A0FB-1C7C24ED82C0}">
      <dgm:prSet/>
      <dgm:spPr/>
      <dgm:t>
        <a:bodyPr/>
        <a:lstStyle/>
        <a:p>
          <a:pPr algn="ctr">
            <a:buNone/>
          </a:pPr>
          <a:r>
            <a:rPr lang="en-US" dirty="0">
              <a:solidFill>
                <a:schemeClr val="bg1"/>
              </a:solidFill>
              <a:latin typeface="+mn-lt"/>
              <a:ea typeface="+mn-ea"/>
              <a:cs typeface="+mn-cs"/>
            </a:rPr>
            <a:t>Saturday</a:t>
          </a:r>
        </a:p>
      </dgm:t>
    </dgm:pt>
    <dgm:pt modelId="{7C6B8AC8-834B-634D-9E25-56E08ED429C2}" type="parTrans" cxnId="{D17AC95F-8BA7-4D45-B6B3-1E1799CA7C81}">
      <dgm:prSet/>
      <dgm:spPr/>
      <dgm:t>
        <a:bodyPr/>
        <a:lstStyle/>
        <a:p>
          <a:endParaRPr lang="en-US"/>
        </a:p>
      </dgm:t>
    </dgm:pt>
    <dgm:pt modelId="{659AA64B-83E8-1D4D-8E78-B341E8390324}" type="sibTrans" cxnId="{D17AC95F-8BA7-4D45-B6B3-1E1799CA7C81}">
      <dgm:prSet/>
      <dgm:spPr/>
      <dgm:t>
        <a:bodyPr/>
        <a:lstStyle/>
        <a:p>
          <a:endParaRPr lang="en-US"/>
        </a:p>
      </dgm:t>
    </dgm:pt>
    <dgm:pt modelId="{A6BBF40C-773B-E147-B519-3C72C4425841}">
      <dgm:prSet/>
      <dgm:spPr/>
      <dgm:t>
        <a:bodyPr/>
        <a:lstStyle/>
        <a:p>
          <a:r>
            <a:rPr lang="en-US" u="sng" dirty="0">
              <a:solidFill>
                <a:schemeClr val="bg1"/>
              </a:solidFill>
              <a:latin typeface="+mn-lt"/>
              <a:ea typeface="+mn-ea"/>
              <a:cs typeface="+mn-cs"/>
            </a:rPr>
            <a:t>Worldbuilding for D&amp;D</a:t>
          </a:r>
        </a:p>
      </dgm:t>
    </dgm:pt>
    <dgm:pt modelId="{C082A9E1-B0AF-2D46-8BA5-E9280AAE5372}" type="parTrans" cxnId="{D88F16D5-7F62-DF4C-A0F0-F3F9DB0E1F3D}">
      <dgm:prSet/>
      <dgm:spPr/>
      <dgm:t>
        <a:bodyPr/>
        <a:lstStyle/>
        <a:p>
          <a:endParaRPr lang="en-US"/>
        </a:p>
      </dgm:t>
    </dgm:pt>
    <dgm:pt modelId="{8A1291E5-2BEB-2143-997A-BA131AB3893B}" type="sibTrans" cxnId="{D88F16D5-7F62-DF4C-A0F0-F3F9DB0E1F3D}">
      <dgm:prSet/>
      <dgm:spPr/>
      <dgm:t>
        <a:bodyPr/>
        <a:lstStyle/>
        <a:p>
          <a:endParaRPr lang="en-US"/>
        </a:p>
      </dgm:t>
    </dgm:pt>
    <dgm:pt modelId="{FD34DCB7-0435-2444-8A46-AB742ED8855F}">
      <dgm:prSet/>
      <dgm:spPr/>
      <dgm:t>
        <a:bodyPr/>
        <a:lstStyle/>
        <a:p>
          <a:pPr algn="ctr">
            <a:buNone/>
          </a:pPr>
          <a:r>
            <a:rPr lang="en-US" dirty="0">
              <a:solidFill>
                <a:schemeClr val="bg1"/>
              </a:solidFill>
              <a:latin typeface="+mn-lt"/>
              <a:ea typeface="+mn-ea"/>
              <a:cs typeface="+mn-cs"/>
            </a:rPr>
            <a:t>Saturday</a:t>
          </a:r>
        </a:p>
      </dgm:t>
    </dgm:pt>
    <dgm:pt modelId="{B9FE902A-4E3B-A241-85EB-245329D22F55}" type="parTrans" cxnId="{16536291-58E4-914A-A954-990A2B1EE61D}">
      <dgm:prSet/>
      <dgm:spPr/>
      <dgm:t>
        <a:bodyPr/>
        <a:lstStyle/>
        <a:p>
          <a:endParaRPr lang="en-US"/>
        </a:p>
      </dgm:t>
    </dgm:pt>
    <dgm:pt modelId="{03909780-C666-C148-9393-C887B5CE0D96}" type="sibTrans" cxnId="{16536291-58E4-914A-A954-990A2B1EE61D}">
      <dgm:prSet/>
      <dgm:spPr/>
      <dgm:t>
        <a:bodyPr/>
        <a:lstStyle/>
        <a:p>
          <a:endParaRPr lang="en-US"/>
        </a:p>
      </dgm:t>
    </dgm:pt>
    <dgm:pt modelId="{CF78E65D-A2A2-534D-8737-D3E497831BF9}">
      <dgm:prSet/>
      <dgm:spPr/>
      <dgm:t>
        <a:bodyPr/>
        <a:lstStyle/>
        <a:p>
          <a:r>
            <a:rPr lang="en-US" u="sng" dirty="0">
              <a:solidFill>
                <a:schemeClr val="bg1"/>
              </a:solidFill>
              <a:latin typeface="+mn-lt"/>
              <a:ea typeface="+mn-ea"/>
              <a:cs typeface="+mn-cs"/>
            </a:rPr>
            <a:t>Running the Game and Campaign</a:t>
          </a:r>
        </a:p>
      </dgm:t>
    </dgm:pt>
    <dgm:pt modelId="{C10AA151-7BD6-E14D-A332-A56DE70092EA}" type="parTrans" cxnId="{B8FA96F3-569F-9D42-8148-92F4C3FBC665}">
      <dgm:prSet/>
      <dgm:spPr/>
      <dgm:t>
        <a:bodyPr/>
        <a:lstStyle/>
        <a:p>
          <a:endParaRPr lang="en-US"/>
        </a:p>
      </dgm:t>
    </dgm:pt>
    <dgm:pt modelId="{BD1AF18B-D3A4-7E49-AFCD-B29A47AAB276}" type="sibTrans" cxnId="{B8FA96F3-569F-9D42-8148-92F4C3FBC665}">
      <dgm:prSet/>
      <dgm:spPr/>
      <dgm:t>
        <a:bodyPr/>
        <a:lstStyle/>
        <a:p>
          <a:endParaRPr lang="en-US"/>
        </a:p>
      </dgm:t>
    </dgm:pt>
    <dgm:pt modelId="{367C2468-DEDF-E342-A41E-4E9AC025AB21}">
      <dgm:prSet/>
      <dgm:spPr/>
      <dgm:t>
        <a:bodyPr/>
        <a:lstStyle/>
        <a:p>
          <a:pPr algn="ctr">
            <a:buNone/>
          </a:pPr>
          <a:r>
            <a:rPr lang="en-US" dirty="0">
              <a:solidFill>
                <a:schemeClr val="bg1"/>
              </a:solidFill>
              <a:latin typeface="+mn-lt"/>
              <a:ea typeface="+mn-ea"/>
              <a:cs typeface="+mn-cs"/>
            </a:rPr>
            <a:t>Sunday</a:t>
          </a:r>
        </a:p>
      </dgm:t>
    </dgm:pt>
    <dgm:pt modelId="{30B1D467-7255-1D4C-BEA8-E6DC82B15C23}" type="parTrans" cxnId="{848BDA50-6CEF-4745-8ED7-B31B6CFEED71}">
      <dgm:prSet/>
      <dgm:spPr/>
      <dgm:t>
        <a:bodyPr/>
        <a:lstStyle/>
        <a:p>
          <a:endParaRPr lang="en-US"/>
        </a:p>
      </dgm:t>
    </dgm:pt>
    <dgm:pt modelId="{6E4B3B82-F7CC-6A4F-937D-506461C69918}" type="sibTrans" cxnId="{848BDA50-6CEF-4745-8ED7-B31B6CFEED71}">
      <dgm:prSet/>
      <dgm:spPr/>
      <dgm:t>
        <a:bodyPr/>
        <a:lstStyle/>
        <a:p>
          <a:endParaRPr lang="en-US"/>
        </a:p>
      </dgm:t>
    </dgm:pt>
    <dgm:pt modelId="{F730BEC6-0A35-CF4E-AA01-84ABC1E1B8DC}">
      <dgm:prSet/>
      <dgm:spPr/>
      <dgm:t>
        <a:bodyPr/>
        <a:lstStyle/>
        <a:p>
          <a:r>
            <a:rPr lang="en-US" u="sng" dirty="0">
              <a:solidFill>
                <a:schemeClr val="bg1"/>
              </a:solidFill>
              <a:latin typeface="+mn-lt"/>
              <a:ea typeface="+mn-ea"/>
              <a:cs typeface="+mn-cs"/>
            </a:rPr>
            <a:t>Using Online Tools to Play D&amp;D</a:t>
          </a:r>
        </a:p>
      </dgm:t>
    </dgm:pt>
    <dgm:pt modelId="{B7D60BB5-63A5-F047-9A73-2CC657FF9974}" type="parTrans" cxnId="{953CB84D-855E-6C42-9EEE-5FD98A5F7B6F}">
      <dgm:prSet/>
      <dgm:spPr/>
      <dgm:t>
        <a:bodyPr/>
        <a:lstStyle/>
        <a:p>
          <a:endParaRPr lang="en-US"/>
        </a:p>
      </dgm:t>
    </dgm:pt>
    <dgm:pt modelId="{D7016092-2457-EE45-933C-1D1DFD479EB2}" type="sibTrans" cxnId="{953CB84D-855E-6C42-9EEE-5FD98A5F7B6F}">
      <dgm:prSet/>
      <dgm:spPr/>
      <dgm:t>
        <a:bodyPr/>
        <a:lstStyle/>
        <a:p>
          <a:endParaRPr lang="en-US"/>
        </a:p>
      </dgm:t>
    </dgm:pt>
    <dgm:pt modelId="{24857067-8A0E-5A45-B79F-08E1335ADE97}">
      <dgm:prSet/>
      <dgm:spPr/>
      <dgm:t>
        <a:bodyPr/>
        <a:lstStyle/>
        <a:p>
          <a:pPr algn="ctr">
            <a:buNone/>
          </a:pPr>
          <a:r>
            <a:rPr lang="en-US" dirty="0">
              <a:solidFill>
                <a:schemeClr val="bg1"/>
              </a:solidFill>
              <a:latin typeface="+mn-lt"/>
              <a:ea typeface="+mn-ea"/>
              <a:cs typeface="+mn-cs"/>
            </a:rPr>
            <a:t>Sunday</a:t>
          </a:r>
        </a:p>
      </dgm:t>
    </dgm:pt>
    <dgm:pt modelId="{D4C5DDB6-D450-7840-8CC3-463DA8CB1930}" type="parTrans" cxnId="{C34A7811-BE35-4647-9837-5AC8F920A07A}">
      <dgm:prSet/>
      <dgm:spPr/>
      <dgm:t>
        <a:bodyPr/>
        <a:lstStyle/>
        <a:p>
          <a:endParaRPr lang="en-US"/>
        </a:p>
      </dgm:t>
    </dgm:pt>
    <dgm:pt modelId="{162E213A-7571-1448-94B6-DA52AC56079A}" type="sibTrans" cxnId="{C34A7811-BE35-4647-9837-5AC8F920A07A}">
      <dgm:prSet/>
      <dgm:spPr/>
      <dgm:t>
        <a:bodyPr/>
        <a:lstStyle/>
        <a:p>
          <a:endParaRPr lang="en-US"/>
        </a:p>
      </dgm:t>
    </dgm:pt>
    <dgm:pt modelId="{C00699DF-02BE-7847-AED5-C16AD5E92E0F}">
      <dgm:prSet/>
      <dgm:spPr/>
      <dgm:t>
        <a:bodyPr/>
        <a:lstStyle/>
        <a:p>
          <a:pPr algn="ctr">
            <a:buNone/>
          </a:pPr>
          <a:r>
            <a:rPr lang="en-US" dirty="0">
              <a:solidFill>
                <a:schemeClr val="bg1"/>
              </a:solidFill>
              <a:latin typeface="+mn-lt"/>
              <a:ea typeface="+mn-ea"/>
              <a:cs typeface="+mn-cs"/>
            </a:rPr>
            <a:t>7:30pm</a:t>
          </a:r>
        </a:p>
      </dgm:t>
    </dgm:pt>
    <dgm:pt modelId="{DB0C6D0A-A708-5B4E-9938-A17FA0B7BDAF}" type="parTrans" cxnId="{A85C8BA1-4179-B948-A8BF-584131FC07C8}">
      <dgm:prSet/>
      <dgm:spPr/>
      <dgm:t>
        <a:bodyPr/>
        <a:lstStyle/>
        <a:p>
          <a:endParaRPr lang="en-US"/>
        </a:p>
      </dgm:t>
    </dgm:pt>
    <dgm:pt modelId="{77D52925-E130-814D-998C-AAA2532CBFF6}" type="sibTrans" cxnId="{A85C8BA1-4179-B948-A8BF-584131FC07C8}">
      <dgm:prSet/>
      <dgm:spPr/>
      <dgm:t>
        <a:bodyPr/>
        <a:lstStyle/>
        <a:p>
          <a:endParaRPr lang="en-US"/>
        </a:p>
      </dgm:t>
    </dgm:pt>
    <dgm:pt modelId="{5599C4D8-1A9B-984C-A0B4-14555819D007}">
      <dgm:prSet/>
      <dgm:spPr/>
      <dgm:t>
        <a:bodyPr/>
        <a:lstStyle/>
        <a:p>
          <a:pPr algn="ctr">
            <a:buNone/>
          </a:pPr>
          <a:r>
            <a:rPr lang="en-US" dirty="0">
              <a:solidFill>
                <a:schemeClr val="bg1"/>
              </a:solidFill>
              <a:latin typeface="+mn-lt"/>
              <a:ea typeface="+mn-ea"/>
              <a:cs typeface="+mn-cs"/>
            </a:rPr>
            <a:t>11:30 am</a:t>
          </a:r>
        </a:p>
      </dgm:t>
    </dgm:pt>
    <dgm:pt modelId="{4E122EC4-4D5F-204F-A31F-11FC1C2089B8}" type="parTrans" cxnId="{A5865091-E0D4-AA47-AC65-C031D4A6E65B}">
      <dgm:prSet/>
      <dgm:spPr/>
      <dgm:t>
        <a:bodyPr/>
        <a:lstStyle/>
        <a:p>
          <a:endParaRPr lang="en-US"/>
        </a:p>
      </dgm:t>
    </dgm:pt>
    <dgm:pt modelId="{4453D358-FF6C-414E-BD6A-5A547D873220}" type="sibTrans" cxnId="{A5865091-E0D4-AA47-AC65-C031D4A6E65B}">
      <dgm:prSet/>
      <dgm:spPr/>
      <dgm:t>
        <a:bodyPr/>
        <a:lstStyle/>
        <a:p>
          <a:endParaRPr lang="en-US"/>
        </a:p>
      </dgm:t>
    </dgm:pt>
    <dgm:pt modelId="{D630F645-D739-DC4C-A737-A946BA850C23}">
      <dgm:prSet/>
      <dgm:spPr/>
      <dgm:t>
        <a:bodyPr/>
        <a:lstStyle/>
        <a:p>
          <a:pPr algn="ctr">
            <a:buNone/>
          </a:pPr>
          <a:r>
            <a:rPr lang="en-US" dirty="0">
              <a:solidFill>
                <a:schemeClr val="bg1"/>
              </a:solidFill>
              <a:latin typeface="+mn-lt"/>
              <a:ea typeface="+mn-ea"/>
              <a:cs typeface="+mn-cs"/>
            </a:rPr>
            <a:t>1:30 pm</a:t>
          </a:r>
        </a:p>
      </dgm:t>
    </dgm:pt>
    <dgm:pt modelId="{26BD279A-88CC-B74B-B409-A5A2BFE6F5C8}" type="parTrans" cxnId="{0FC8A073-835C-6D4E-BC46-FBCCEC546149}">
      <dgm:prSet/>
      <dgm:spPr/>
      <dgm:t>
        <a:bodyPr/>
        <a:lstStyle/>
        <a:p>
          <a:endParaRPr lang="en-US"/>
        </a:p>
      </dgm:t>
    </dgm:pt>
    <dgm:pt modelId="{5A9DC2D7-B2BA-E94C-A0FE-AA4C1DEFA46D}" type="sibTrans" cxnId="{0FC8A073-835C-6D4E-BC46-FBCCEC546149}">
      <dgm:prSet/>
      <dgm:spPr/>
      <dgm:t>
        <a:bodyPr/>
        <a:lstStyle/>
        <a:p>
          <a:endParaRPr lang="en-US"/>
        </a:p>
      </dgm:t>
    </dgm:pt>
    <dgm:pt modelId="{60AC46D7-E05B-C044-BDA8-BAB78F2FF951}">
      <dgm:prSet/>
      <dgm:spPr/>
      <dgm:t>
        <a:bodyPr/>
        <a:lstStyle/>
        <a:p>
          <a:pPr algn="ctr">
            <a:buNone/>
          </a:pPr>
          <a:r>
            <a:rPr lang="en-US" dirty="0">
              <a:solidFill>
                <a:schemeClr val="bg1"/>
              </a:solidFill>
              <a:latin typeface="+mn-lt"/>
              <a:ea typeface="+mn-ea"/>
              <a:cs typeface="+mn-cs"/>
            </a:rPr>
            <a:t>12:30 pm</a:t>
          </a:r>
        </a:p>
      </dgm:t>
    </dgm:pt>
    <dgm:pt modelId="{32A4B3C9-FCFA-B947-88B2-215F6F32B5A1}" type="parTrans" cxnId="{694BC794-DB4F-D248-9ACA-07F4E2FDDDEB}">
      <dgm:prSet/>
      <dgm:spPr/>
      <dgm:t>
        <a:bodyPr/>
        <a:lstStyle/>
        <a:p>
          <a:endParaRPr lang="en-US"/>
        </a:p>
      </dgm:t>
    </dgm:pt>
    <dgm:pt modelId="{537C4F4D-A116-4843-A615-5A7CAFC1B0AC}" type="sibTrans" cxnId="{694BC794-DB4F-D248-9ACA-07F4E2FDDDEB}">
      <dgm:prSet/>
      <dgm:spPr/>
      <dgm:t>
        <a:bodyPr/>
        <a:lstStyle/>
        <a:p>
          <a:endParaRPr lang="en-US"/>
        </a:p>
      </dgm:t>
    </dgm:pt>
    <dgm:pt modelId="{2A906F23-3572-5843-AFA0-E0FAAE3CAF7E}">
      <dgm:prSet/>
      <dgm:spPr/>
      <dgm:t>
        <a:bodyPr/>
        <a:lstStyle/>
        <a:p>
          <a:pPr algn="ctr">
            <a:buNone/>
          </a:pPr>
          <a:r>
            <a:rPr lang="en-US" dirty="0">
              <a:solidFill>
                <a:schemeClr val="bg1"/>
              </a:solidFill>
              <a:latin typeface="+mn-lt"/>
              <a:ea typeface="+mn-ea"/>
              <a:cs typeface="+mn-cs"/>
            </a:rPr>
            <a:t>2:30 pm</a:t>
          </a:r>
        </a:p>
      </dgm:t>
    </dgm:pt>
    <dgm:pt modelId="{572DFE35-1D8B-C142-8631-56568A86283B}" type="parTrans" cxnId="{68CD35DB-6F62-DB47-B634-9C8DD76F09B5}">
      <dgm:prSet/>
      <dgm:spPr/>
      <dgm:t>
        <a:bodyPr/>
        <a:lstStyle/>
        <a:p>
          <a:endParaRPr lang="en-US"/>
        </a:p>
      </dgm:t>
    </dgm:pt>
    <dgm:pt modelId="{B8029D32-F224-9D40-9DB4-4A5EE172A90B}" type="sibTrans" cxnId="{68CD35DB-6F62-DB47-B634-9C8DD76F09B5}">
      <dgm:prSet/>
      <dgm:spPr/>
      <dgm:t>
        <a:bodyPr/>
        <a:lstStyle/>
        <a:p>
          <a:endParaRPr lang="en-US"/>
        </a:p>
      </dgm:t>
    </dgm:pt>
    <dgm:pt modelId="{FC485D0D-D92D-B948-843A-686CC4E40FB3}" type="pres">
      <dgm:prSet presAssocID="{D8A80476-8F90-444A-BF37-D5C2819BBF11}" presName="Name0" presStyleCnt="0">
        <dgm:presLayoutVars>
          <dgm:dir/>
          <dgm:animLvl val="lvl"/>
          <dgm:resizeHandles val="exact"/>
        </dgm:presLayoutVars>
      </dgm:prSet>
      <dgm:spPr/>
    </dgm:pt>
    <dgm:pt modelId="{744FD10B-29ED-A440-96AC-E92F019BDD21}" type="pres">
      <dgm:prSet presAssocID="{D5208CC8-CCF3-1743-8F6D-C58C342FA301}" presName="composite" presStyleCnt="0"/>
      <dgm:spPr/>
    </dgm:pt>
    <dgm:pt modelId="{59B1004C-5B17-0A4A-A179-B32CF622E556}" type="pres">
      <dgm:prSet presAssocID="{D5208CC8-CCF3-1743-8F6D-C58C342FA301}" presName="parTx" presStyleLbl="alignNode1" presStyleIdx="0" presStyleCnt="5">
        <dgm:presLayoutVars>
          <dgm:chMax val="0"/>
          <dgm:chPref val="0"/>
          <dgm:bulletEnabled val="1"/>
        </dgm:presLayoutVars>
      </dgm:prSet>
      <dgm:spPr/>
    </dgm:pt>
    <dgm:pt modelId="{55BDB36F-0673-FC49-8845-C2B120A35F2F}" type="pres">
      <dgm:prSet presAssocID="{D5208CC8-CCF3-1743-8F6D-C58C342FA301}" presName="desTx" presStyleLbl="alignAccFollowNode1" presStyleIdx="0" presStyleCnt="5">
        <dgm:presLayoutVars>
          <dgm:bulletEnabled val="1"/>
        </dgm:presLayoutVars>
      </dgm:prSet>
      <dgm:spPr/>
    </dgm:pt>
    <dgm:pt modelId="{7BBEE2B6-7515-A94B-B5E7-3CE921BE2B13}" type="pres">
      <dgm:prSet presAssocID="{E2D768BB-32AD-684D-89A3-ECDEFACE576C}" presName="space" presStyleCnt="0"/>
      <dgm:spPr/>
    </dgm:pt>
    <dgm:pt modelId="{1EEBE5D0-706B-8842-8B8B-8487291E5722}" type="pres">
      <dgm:prSet presAssocID="{8C48F4BC-2CE5-4841-835D-00634ADDA491}" presName="composite" presStyleCnt="0"/>
      <dgm:spPr/>
    </dgm:pt>
    <dgm:pt modelId="{0B5B78C4-4AB3-7249-BD1C-978EED9E5644}" type="pres">
      <dgm:prSet presAssocID="{8C48F4BC-2CE5-4841-835D-00634ADDA491}" presName="parTx" presStyleLbl="alignNode1" presStyleIdx="1" presStyleCnt="5">
        <dgm:presLayoutVars>
          <dgm:chMax val="0"/>
          <dgm:chPref val="0"/>
          <dgm:bulletEnabled val="1"/>
        </dgm:presLayoutVars>
      </dgm:prSet>
      <dgm:spPr/>
    </dgm:pt>
    <dgm:pt modelId="{48A8CBDB-E2E0-624E-B43F-0830C3B47AE4}" type="pres">
      <dgm:prSet presAssocID="{8C48F4BC-2CE5-4841-835D-00634ADDA491}" presName="desTx" presStyleLbl="alignAccFollowNode1" presStyleIdx="1" presStyleCnt="5">
        <dgm:presLayoutVars>
          <dgm:bulletEnabled val="1"/>
        </dgm:presLayoutVars>
      </dgm:prSet>
      <dgm:spPr/>
    </dgm:pt>
    <dgm:pt modelId="{7B9D95B0-77DA-5645-95A8-636EC8D894E8}" type="pres">
      <dgm:prSet presAssocID="{99234809-82E8-564E-A870-29D3D79C8ACE}" presName="space" presStyleCnt="0"/>
      <dgm:spPr/>
    </dgm:pt>
    <dgm:pt modelId="{BB59D7C3-CF66-8849-8381-67CAAE0B5655}" type="pres">
      <dgm:prSet presAssocID="{A6BBF40C-773B-E147-B519-3C72C4425841}" presName="composite" presStyleCnt="0"/>
      <dgm:spPr/>
    </dgm:pt>
    <dgm:pt modelId="{F8D2E22C-C2E3-8247-82DB-2C68F02DF21E}" type="pres">
      <dgm:prSet presAssocID="{A6BBF40C-773B-E147-B519-3C72C4425841}" presName="parTx" presStyleLbl="alignNode1" presStyleIdx="2" presStyleCnt="5">
        <dgm:presLayoutVars>
          <dgm:chMax val="0"/>
          <dgm:chPref val="0"/>
          <dgm:bulletEnabled val="1"/>
        </dgm:presLayoutVars>
      </dgm:prSet>
      <dgm:spPr/>
    </dgm:pt>
    <dgm:pt modelId="{8AE004F6-D1B7-C24C-A331-7A667BEBC621}" type="pres">
      <dgm:prSet presAssocID="{A6BBF40C-773B-E147-B519-3C72C4425841}" presName="desTx" presStyleLbl="alignAccFollowNode1" presStyleIdx="2" presStyleCnt="5">
        <dgm:presLayoutVars>
          <dgm:bulletEnabled val="1"/>
        </dgm:presLayoutVars>
      </dgm:prSet>
      <dgm:spPr/>
    </dgm:pt>
    <dgm:pt modelId="{4441CED5-249A-4F4E-BB97-6DFF3CCCFFB3}" type="pres">
      <dgm:prSet presAssocID="{8A1291E5-2BEB-2143-997A-BA131AB3893B}" presName="space" presStyleCnt="0"/>
      <dgm:spPr/>
    </dgm:pt>
    <dgm:pt modelId="{043B8EE2-279B-B74C-89D5-AC5ABF959418}" type="pres">
      <dgm:prSet presAssocID="{CF78E65D-A2A2-534D-8737-D3E497831BF9}" presName="composite" presStyleCnt="0"/>
      <dgm:spPr/>
    </dgm:pt>
    <dgm:pt modelId="{CAE0B5D5-73F8-5A4D-A844-049873B9C6CA}" type="pres">
      <dgm:prSet presAssocID="{CF78E65D-A2A2-534D-8737-D3E497831BF9}" presName="parTx" presStyleLbl="alignNode1" presStyleIdx="3" presStyleCnt="5">
        <dgm:presLayoutVars>
          <dgm:chMax val="0"/>
          <dgm:chPref val="0"/>
          <dgm:bulletEnabled val="1"/>
        </dgm:presLayoutVars>
      </dgm:prSet>
      <dgm:spPr/>
    </dgm:pt>
    <dgm:pt modelId="{AA1828D9-F14E-5344-923F-1178CC05478C}" type="pres">
      <dgm:prSet presAssocID="{CF78E65D-A2A2-534D-8737-D3E497831BF9}" presName="desTx" presStyleLbl="alignAccFollowNode1" presStyleIdx="3" presStyleCnt="5">
        <dgm:presLayoutVars>
          <dgm:bulletEnabled val="1"/>
        </dgm:presLayoutVars>
      </dgm:prSet>
      <dgm:spPr/>
    </dgm:pt>
    <dgm:pt modelId="{F05645B1-BCCC-D44E-A7E6-302B77983D90}" type="pres">
      <dgm:prSet presAssocID="{BD1AF18B-D3A4-7E49-AFCD-B29A47AAB276}" presName="space" presStyleCnt="0"/>
      <dgm:spPr/>
    </dgm:pt>
    <dgm:pt modelId="{B6215389-A343-D14C-A69D-B2BE14903870}" type="pres">
      <dgm:prSet presAssocID="{F730BEC6-0A35-CF4E-AA01-84ABC1E1B8DC}" presName="composite" presStyleCnt="0"/>
      <dgm:spPr/>
    </dgm:pt>
    <dgm:pt modelId="{AD0007AE-6AB0-DE4C-A3B0-5FCFF34CA595}" type="pres">
      <dgm:prSet presAssocID="{F730BEC6-0A35-CF4E-AA01-84ABC1E1B8DC}" presName="parTx" presStyleLbl="alignNode1" presStyleIdx="4" presStyleCnt="5">
        <dgm:presLayoutVars>
          <dgm:chMax val="0"/>
          <dgm:chPref val="0"/>
          <dgm:bulletEnabled val="1"/>
        </dgm:presLayoutVars>
      </dgm:prSet>
      <dgm:spPr/>
    </dgm:pt>
    <dgm:pt modelId="{7FDAD9E1-42D6-1F44-9E60-47FE83BEFF59}" type="pres">
      <dgm:prSet presAssocID="{F730BEC6-0A35-CF4E-AA01-84ABC1E1B8DC}" presName="desTx" presStyleLbl="alignAccFollowNode1" presStyleIdx="4" presStyleCnt="5">
        <dgm:presLayoutVars>
          <dgm:bulletEnabled val="1"/>
        </dgm:presLayoutVars>
      </dgm:prSet>
      <dgm:spPr/>
    </dgm:pt>
  </dgm:ptLst>
  <dgm:cxnLst>
    <dgm:cxn modelId="{5A984E08-AC4A-5348-8BFA-BCC5519969B0}" type="presOf" srcId="{367C2468-DEDF-E342-A41E-4E9AC025AB21}" destId="{AA1828D9-F14E-5344-923F-1178CC05478C}" srcOrd="0" destOrd="0" presId="urn:microsoft.com/office/officeart/2005/8/layout/hList1"/>
    <dgm:cxn modelId="{8DAD4D10-FDBA-5040-B1EC-66AE8A83B625}" type="presOf" srcId="{5599C4D8-1A9B-984C-A0B4-14555819D007}" destId="{48A8CBDB-E2E0-624E-B43F-0830C3B47AE4}" srcOrd="0" destOrd="1" presId="urn:microsoft.com/office/officeart/2005/8/layout/hList1"/>
    <dgm:cxn modelId="{C34A7811-BE35-4647-9837-5AC8F920A07A}" srcId="{F730BEC6-0A35-CF4E-AA01-84ABC1E1B8DC}" destId="{24857067-8A0E-5A45-B79F-08E1335ADE97}" srcOrd="0" destOrd="0" parTransId="{D4C5DDB6-D450-7840-8CC3-463DA8CB1930}" sibTransId="{162E213A-7571-1448-94B6-DA52AC56079A}"/>
    <dgm:cxn modelId="{C898A641-DE9A-644F-92B2-3658146C110E}" type="presOf" srcId="{A6BBF40C-773B-E147-B519-3C72C4425841}" destId="{F8D2E22C-C2E3-8247-82DB-2C68F02DF21E}" srcOrd="0" destOrd="0" presId="urn:microsoft.com/office/officeart/2005/8/layout/hList1"/>
    <dgm:cxn modelId="{98120B42-FF21-B54D-B3C6-E1699A502239}" type="presOf" srcId="{CF78E65D-A2A2-534D-8737-D3E497831BF9}" destId="{CAE0B5D5-73F8-5A4D-A844-049873B9C6CA}" srcOrd="0" destOrd="0" presId="urn:microsoft.com/office/officeart/2005/8/layout/hList1"/>
    <dgm:cxn modelId="{953CB84D-855E-6C42-9EEE-5FD98A5F7B6F}" srcId="{D8A80476-8F90-444A-BF37-D5C2819BBF11}" destId="{F730BEC6-0A35-CF4E-AA01-84ABC1E1B8DC}" srcOrd="4" destOrd="0" parTransId="{B7D60BB5-63A5-F047-9A73-2CC657FF9974}" sibTransId="{D7016092-2457-EE45-933C-1D1DFD479EB2}"/>
    <dgm:cxn modelId="{848BDA50-6CEF-4745-8ED7-B31B6CFEED71}" srcId="{CF78E65D-A2A2-534D-8737-D3E497831BF9}" destId="{367C2468-DEDF-E342-A41E-4E9AC025AB21}" srcOrd="0" destOrd="0" parTransId="{30B1D467-7255-1D4C-BEA8-E6DC82B15C23}" sibTransId="{6E4B3B82-F7CC-6A4F-937D-506461C69918}"/>
    <dgm:cxn modelId="{B67BE859-D170-EE41-B3DF-2762660C9467}" srcId="{D8A80476-8F90-444A-BF37-D5C2819BBF11}" destId="{D5208CC8-CCF3-1743-8F6D-C58C342FA301}" srcOrd="0" destOrd="0" parTransId="{51FDCF52-07BC-1347-8DFA-D4DD4578FFE3}" sibTransId="{E2D768BB-32AD-684D-89A3-ECDEFACE576C}"/>
    <dgm:cxn modelId="{D17AC95F-8BA7-4D45-B6B3-1E1799CA7C81}" srcId="{8C48F4BC-2CE5-4841-835D-00634ADDA491}" destId="{7A05B9F8-F7C3-8945-A0FB-1C7C24ED82C0}" srcOrd="0" destOrd="0" parTransId="{7C6B8AC8-834B-634D-9E25-56E08ED429C2}" sibTransId="{659AA64B-83E8-1D4D-8E78-B341E8390324}"/>
    <dgm:cxn modelId="{1CEFFE67-7913-3044-BDBC-F07BF426B1C4}" type="presOf" srcId="{D8A80476-8F90-444A-BF37-D5C2819BBF11}" destId="{FC485D0D-D92D-B948-843A-686CC4E40FB3}" srcOrd="0" destOrd="0" presId="urn:microsoft.com/office/officeart/2005/8/layout/hList1"/>
    <dgm:cxn modelId="{63A87269-788E-624D-9E4A-626E321FEB8A}" srcId="{D5208CC8-CCF3-1743-8F6D-C58C342FA301}" destId="{C6F49952-2BEB-DF4A-9BCF-1838A9B66809}" srcOrd="0" destOrd="0" parTransId="{D9797401-B0BE-5047-B6FF-56ECDE15F8F9}" sibTransId="{3D410DFB-E746-5043-A09A-A402AF0D62AC}"/>
    <dgm:cxn modelId="{15C5A869-0BE4-A446-8F9A-3D13EB1846F8}" type="presOf" srcId="{C00699DF-02BE-7847-AED5-C16AD5E92E0F}" destId="{55BDB36F-0673-FC49-8845-C2B120A35F2F}" srcOrd="0" destOrd="1" presId="urn:microsoft.com/office/officeart/2005/8/layout/hList1"/>
    <dgm:cxn modelId="{4968E271-B16D-6F4F-AB70-82052B48C8DF}" type="presOf" srcId="{F730BEC6-0A35-CF4E-AA01-84ABC1E1B8DC}" destId="{AD0007AE-6AB0-DE4C-A3B0-5FCFF34CA595}" srcOrd="0" destOrd="0" presId="urn:microsoft.com/office/officeart/2005/8/layout/hList1"/>
    <dgm:cxn modelId="{53AA0472-33D2-EF46-912D-6E8B5426FAEF}" srcId="{D8A80476-8F90-444A-BF37-D5C2819BBF11}" destId="{8C48F4BC-2CE5-4841-835D-00634ADDA491}" srcOrd="1" destOrd="0" parTransId="{EFFC841E-2BBE-1F43-8F4E-208B77B1B74F}" sibTransId="{99234809-82E8-564E-A870-29D3D79C8ACE}"/>
    <dgm:cxn modelId="{0FC8A073-835C-6D4E-BC46-FBCCEC546149}" srcId="{A6BBF40C-773B-E147-B519-3C72C4425841}" destId="{D630F645-D739-DC4C-A737-A946BA850C23}" srcOrd="1" destOrd="0" parTransId="{26BD279A-88CC-B74B-B409-A5A2BFE6F5C8}" sibTransId="{5A9DC2D7-B2BA-E94C-A0FE-AA4C1DEFA46D}"/>
    <dgm:cxn modelId="{49FAEA81-88D0-5A4B-95DA-1355F4700142}" type="presOf" srcId="{2A906F23-3572-5843-AFA0-E0FAAE3CAF7E}" destId="{7FDAD9E1-42D6-1F44-9E60-47FE83BEFF59}" srcOrd="0" destOrd="1" presId="urn:microsoft.com/office/officeart/2005/8/layout/hList1"/>
    <dgm:cxn modelId="{A5865091-E0D4-AA47-AC65-C031D4A6E65B}" srcId="{8C48F4BC-2CE5-4841-835D-00634ADDA491}" destId="{5599C4D8-1A9B-984C-A0B4-14555819D007}" srcOrd="1" destOrd="0" parTransId="{4E122EC4-4D5F-204F-A31F-11FC1C2089B8}" sibTransId="{4453D358-FF6C-414E-BD6A-5A547D873220}"/>
    <dgm:cxn modelId="{16536291-58E4-914A-A954-990A2B1EE61D}" srcId="{A6BBF40C-773B-E147-B519-3C72C4425841}" destId="{FD34DCB7-0435-2444-8A46-AB742ED8855F}" srcOrd="0" destOrd="0" parTransId="{B9FE902A-4E3B-A241-85EB-245329D22F55}" sibTransId="{03909780-C666-C148-9393-C887B5CE0D96}"/>
    <dgm:cxn modelId="{694BC794-DB4F-D248-9ACA-07F4E2FDDDEB}" srcId="{CF78E65D-A2A2-534D-8737-D3E497831BF9}" destId="{60AC46D7-E05B-C044-BDA8-BAB78F2FF951}" srcOrd="1" destOrd="0" parTransId="{32A4B3C9-FCFA-B947-88B2-215F6F32B5A1}" sibTransId="{537C4F4D-A116-4843-A615-5A7CAFC1B0AC}"/>
    <dgm:cxn modelId="{A85C8BA1-4179-B948-A8BF-584131FC07C8}" srcId="{D5208CC8-CCF3-1743-8F6D-C58C342FA301}" destId="{C00699DF-02BE-7847-AED5-C16AD5E92E0F}" srcOrd="1" destOrd="0" parTransId="{DB0C6D0A-A708-5B4E-9938-A17FA0B7BDAF}" sibTransId="{77D52925-E130-814D-998C-AAA2532CBFF6}"/>
    <dgm:cxn modelId="{A31185AE-C791-144D-BD6F-C56072F91E13}" type="presOf" srcId="{8C48F4BC-2CE5-4841-835D-00634ADDA491}" destId="{0B5B78C4-4AB3-7249-BD1C-978EED9E5644}" srcOrd="0" destOrd="0" presId="urn:microsoft.com/office/officeart/2005/8/layout/hList1"/>
    <dgm:cxn modelId="{E9AAE0BD-9254-4149-B3F1-848741E69B88}" type="presOf" srcId="{7A05B9F8-F7C3-8945-A0FB-1C7C24ED82C0}" destId="{48A8CBDB-E2E0-624E-B43F-0830C3B47AE4}" srcOrd="0" destOrd="0" presId="urn:microsoft.com/office/officeart/2005/8/layout/hList1"/>
    <dgm:cxn modelId="{00F649C3-A9C6-9541-96D0-841C60DA7BC4}" type="presOf" srcId="{D630F645-D739-DC4C-A737-A946BA850C23}" destId="{8AE004F6-D1B7-C24C-A331-7A667BEBC621}" srcOrd="0" destOrd="1" presId="urn:microsoft.com/office/officeart/2005/8/layout/hList1"/>
    <dgm:cxn modelId="{928819C8-9D9A-3840-B964-8D021003A234}" type="presOf" srcId="{FD34DCB7-0435-2444-8A46-AB742ED8855F}" destId="{8AE004F6-D1B7-C24C-A331-7A667BEBC621}" srcOrd="0" destOrd="0" presId="urn:microsoft.com/office/officeart/2005/8/layout/hList1"/>
    <dgm:cxn modelId="{D88F16D5-7F62-DF4C-A0F0-F3F9DB0E1F3D}" srcId="{D8A80476-8F90-444A-BF37-D5C2819BBF11}" destId="{A6BBF40C-773B-E147-B519-3C72C4425841}" srcOrd="2" destOrd="0" parTransId="{C082A9E1-B0AF-2D46-8BA5-E9280AAE5372}" sibTransId="{8A1291E5-2BEB-2143-997A-BA131AB3893B}"/>
    <dgm:cxn modelId="{68CD35DB-6F62-DB47-B634-9C8DD76F09B5}" srcId="{F730BEC6-0A35-CF4E-AA01-84ABC1E1B8DC}" destId="{2A906F23-3572-5843-AFA0-E0FAAE3CAF7E}" srcOrd="1" destOrd="0" parTransId="{572DFE35-1D8B-C142-8631-56568A86283B}" sibTransId="{B8029D32-F224-9D40-9DB4-4A5EE172A90B}"/>
    <dgm:cxn modelId="{4B585DE8-33B4-AE44-BE22-2C95E2E9C4B7}" type="presOf" srcId="{24857067-8A0E-5A45-B79F-08E1335ADE97}" destId="{7FDAD9E1-42D6-1F44-9E60-47FE83BEFF59}" srcOrd="0" destOrd="0" presId="urn:microsoft.com/office/officeart/2005/8/layout/hList1"/>
    <dgm:cxn modelId="{1AA276F0-9A87-FE4F-BFAC-A80A1655D583}" type="presOf" srcId="{C6F49952-2BEB-DF4A-9BCF-1838A9B66809}" destId="{55BDB36F-0673-FC49-8845-C2B120A35F2F}" srcOrd="0" destOrd="0" presId="urn:microsoft.com/office/officeart/2005/8/layout/hList1"/>
    <dgm:cxn modelId="{B8FA96F3-569F-9D42-8148-92F4C3FBC665}" srcId="{D8A80476-8F90-444A-BF37-D5C2819BBF11}" destId="{CF78E65D-A2A2-534D-8737-D3E497831BF9}" srcOrd="3" destOrd="0" parTransId="{C10AA151-7BD6-E14D-A332-A56DE70092EA}" sibTransId="{BD1AF18B-D3A4-7E49-AFCD-B29A47AAB276}"/>
    <dgm:cxn modelId="{99B54DF4-BCCF-8246-9977-741B092E7E13}" type="presOf" srcId="{D5208CC8-CCF3-1743-8F6D-C58C342FA301}" destId="{59B1004C-5B17-0A4A-A179-B32CF622E556}" srcOrd="0" destOrd="0" presId="urn:microsoft.com/office/officeart/2005/8/layout/hList1"/>
    <dgm:cxn modelId="{AF66D6F4-BF46-A948-B2AF-B36038998C38}" type="presOf" srcId="{60AC46D7-E05B-C044-BDA8-BAB78F2FF951}" destId="{AA1828D9-F14E-5344-923F-1178CC05478C}" srcOrd="0" destOrd="1" presId="urn:microsoft.com/office/officeart/2005/8/layout/hList1"/>
    <dgm:cxn modelId="{AA23C12A-CED5-7849-867A-440AF33BCF8D}" type="presParOf" srcId="{FC485D0D-D92D-B948-843A-686CC4E40FB3}" destId="{744FD10B-29ED-A440-96AC-E92F019BDD21}" srcOrd="0" destOrd="0" presId="urn:microsoft.com/office/officeart/2005/8/layout/hList1"/>
    <dgm:cxn modelId="{1EC0D820-F905-2F44-A935-92913B2FF235}" type="presParOf" srcId="{744FD10B-29ED-A440-96AC-E92F019BDD21}" destId="{59B1004C-5B17-0A4A-A179-B32CF622E556}" srcOrd="0" destOrd="0" presId="urn:microsoft.com/office/officeart/2005/8/layout/hList1"/>
    <dgm:cxn modelId="{FE4EC226-8A3A-994D-BE5A-D42B72B53104}" type="presParOf" srcId="{744FD10B-29ED-A440-96AC-E92F019BDD21}" destId="{55BDB36F-0673-FC49-8845-C2B120A35F2F}" srcOrd="1" destOrd="0" presId="urn:microsoft.com/office/officeart/2005/8/layout/hList1"/>
    <dgm:cxn modelId="{2AB1DA13-9BBF-B94A-8B2B-7B017BF62C3F}" type="presParOf" srcId="{FC485D0D-D92D-B948-843A-686CC4E40FB3}" destId="{7BBEE2B6-7515-A94B-B5E7-3CE921BE2B13}" srcOrd="1" destOrd="0" presId="urn:microsoft.com/office/officeart/2005/8/layout/hList1"/>
    <dgm:cxn modelId="{A637A64F-DAFF-D94A-B204-61F201EC3EBA}" type="presParOf" srcId="{FC485D0D-D92D-B948-843A-686CC4E40FB3}" destId="{1EEBE5D0-706B-8842-8B8B-8487291E5722}" srcOrd="2" destOrd="0" presId="urn:microsoft.com/office/officeart/2005/8/layout/hList1"/>
    <dgm:cxn modelId="{80033456-7E60-8C44-BEE7-50E08C9C7758}" type="presParOf" srcId="{1EEBE5D0-706B-8842-8B8B-8487291E5722}" destId="{0B5B78C4-4AB3-7249-BD1C-978EED9E5644}" srcOrd="0" destOrd="0" presId="urn:microsoft.com/office/officeart/2005/8/layout/hList1"/>
    <dgm:cxn modelId="{4062E9B8-3FD5-A64B-A46E-8255065AA5F9}" type="presParOf" srcId="{1EEBE5D0-706B-8842-8B8B-8487291E5722}" destId="{48A8CBDB-E2E0-624E-B43F-0830C3B47AE4}" srcOrd="1" destOrd="0" presId="urn:microsoft.com/office/officeart/2005/8/layout/hList1"/>
    <dgm:cxn modelId="{A515D317-154A-A947-B74C-0F0ADD61EF7A}" type="presParOf" srcId="{FC485D0D-D92D-B948-843A-686CC4E40FB3}" destId="{7B9D95B0-77DA-5645-95A8-636EC8D894E8}" srcOrd="3" destOrd="0" presId="urn:microsoft.com/office/officeart/2005/8/layout/hList1"/>
    <dgm:cxn modelId="{8ED92E84-90B6-B841-80C0-C828AA65AC39}" type="presParOf" srcId="{FC485D0D-D92D-B948-843A-686CC4E40FB3}" destId="{BB59D7C3-CF66-8849-8381-67CAAE0B5655}" srcOrd="4" destOrd="0" presId="urn:microsoft.com/office/officeart/2005/8/layout/hList1"/>
    <dgm:cxn modelId="{6C82126C-BFF3-AE49-AB96-3A4A7714694D}" type="presParOf" srcId="{BB59D7C3-CF66-8849-8381-67CAAE0B5655}" destId="{F8D2E22C-C2E3-8247-82DB-2C68F02DF21E}" srcOrd="0" destOrd="0" presId="urn:microsoft.com/office/officeart/2005/8/layout/hList1"/>
    <dgm:cxn modelId="{66C7A159-5ECB-0045-91D4-6B7BB11533E4}" type="presParOf" srcId="{BB59D7C3-CF66-8849-8381-67CAAE0B5655}" destId="{8AE004F6-D1B7-C24C-A331-7A667BEBC621}" srcOrd="1" destOrd="0" presId="urn:microsoft.com/office/officeart/2005/8/layout/hList1"/>
    <dgm:cxn modelId="{DE8FBAE2-7FD2-564F-8555-A2C3143E34B1}" type="presParOf" srcId="{FC485D0D-D92D-B948-843A-686CC4E40FB3}" destId="{4441CED5-249A-4F4E-BB97-6DFF3CCCFFB3}" srcOrd="5" destOrd="0" presId="urn:microsoft.com/office/officeart/2005/8/layout/hList1"/>
    <dgm:cxn modelId="{30753B6E-4E8D-1043-8CB0-32DC2D2C27CD}" type="presParOf" srcId="{FC485D0D-D92D-B948-843A-686CC4E40FB3}" destId="{043B8EE2-279B-B74C-89D5-AC5ABF959418}" srcOrd="6" destOrd="0" presId="urn:microsoft.com/office/officeart/2005/8/layout/hList1"/>
    <dgm:cxn modelId="{31258340-0321-DC4C-9B9D-74E0A398AA1A}" type="presParOf" srcId="{043B8EE2-279B-B74C-89D5-AC5ABF959418}" destId="{CAE0B5D5-73F8-5A4D-A844-049873B9C6CA}" srcOrd="0" destOrd="0" presId="urn:microsoft.com/office/officeart/2005/8/layout/hList1"/>
    <dgm:cxn modelId="{58306C6A-9F34-FF42-BFAE-DD66709FDC02}" type="presParOf" srcId="{043B8EE2-279B-B74C-89D5-AC5ABF959418}" destId="{AA1828D9-F14E-5344-923F-1178CC05478C}" srcOrd="1" destOrd="0" presId="urn:microsoft.com/office/officeart/2005/8/layout/hList1"/>
    <dgm:cxn modelId="{1830B81E-0AC6-D74A-B096-83381F7919F9}" type="presParOf" srcId="{FC485D0D-D92D-B948-843A-686CC4E40FB3}" destId="{F05645B1-BCCC-D44E-A7E6-302B77983D90}" srcOrd="7" destOrd="0" presId="urn:microsoft.com/office/officeart/2005/8/layout/hList1"/>
    <dgm:cxn modelId="{E3871BA2-27B5-4B49-B651-1AC9DB769D83}" type="presParOf" srcId="{FC485D0D-D92D-B948-843A-686CC4E40FB3}" destId="{B6215389-A343-D14C-A69D-B2BE14903870}" srcOrd="8" destOrd="0" presId="urn:microsoft.com/office/officeart/2005/8/layout/hList1"/>
    <dgm:cxn modelId="{92479417-4581-254C-AB2C-00669F3E951C}" type="presParOf" srcId="{B6215389-A343-D14C-A69D-B2BE14903870}" destId="{AD0007AE-6AB0-DE4C-A3B0-5FCFF34CA595}" srcOrd="0" destOrd="0" presId="urn:microsoft.com/office/officeart/2005/8/layout/hList1"/>
    <dgm:cxn modelId="{C53317D9-651E-914C-83D5-5D3B7CF134FE}" type="presParOf" srcId="{B6215389-A343-D14C-A69D-B2BE14903870}" destId="{7FDAD9E1-42D6-1F44-9E60-47FE83BEFF59}"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40640-4545-4043-AF03-4D27AFDB560D}">
      <dsp:nvSpPr>
        <dsp:cNvPr id="0" name=""/>
        <dsp:cNvSpPr/>
      </dsp:nvSpPr>
      <dsp:spPr>
        <a:xfrm>
          <a:off x="2957" y="857178"/>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Player</a:t>
          </a:r>
        </a:p>
      </dsp:txBody>
      <dsp:txXfrm>
        <a:off x="465515" y="857178"/>
        <a:ext cx="1387673" cy="925115"/>
      </dsp:txXfrm>
    </dsp:sp>
    <dsp:sp modelId="{0999E811-4B5C-5D44-8AC2-F0B5B5849B13}">
      <dsp:nvSpPr>
        <dsp:cNvPr id="0" name=""/>
        <dsp:cNvSpPr/>
      </dsp:nvSpPr>
      <dsp:spPr>
        <a:xfrm>
          <a:off x="2015083"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Role at the table (Player vs DM)</a:t>
          </a:r>
        </a:p>
      </dsp:txBody>
      <dsp:txXfrm>
        <a:off x="2399006" y="935813"/>
        <a:ext cx="1151769" cy="767845"/>
      </dsp:txXfrm>
    </dsp:sp>
    <dsp:sp modelId="{CC041B05-2A50-6B4E-9638-E31EACB7B35F}">
      <dsp:nvSpPr>
        <dsp:cNvPr id="0" name=""/>
        <dsp:cNvSpPr/>
      </dsp:nvSpPr>
      <dsp:spPr>
        <a:xfrm>
          <a:off x="3665952"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Phases of Play (Action/Bonus/Movement)</a:t>
          </a:r>
        </a:p>
      </dsp:txBody>
      <dsp:txXfrm>
        <a:off x="4049875" y="935813"/>
        <a:ext cx="1151769" cy="767845"/>
      </dsp:txXfrm>
    </dsp:sp>
    <dsp:sp modelId="{FE5F729F-EAB4-3A44-BF2B-EACDC9BBD89D}">
      <dsp:nvSpPr>
        <dsp:cNvPr id="0" name=""/>
        <dsp:cNvSpPr/>
      </dsp:nvSpPr>
      <dsp:spPr>
        <a:xfrm>
          <a:off x="5316820"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t" anchorCtr="0">
          <a:noAutofit/>
        </a:bodyPr>
        <a:lstStyle/>
        <a:p>
          <a:pPr marL="0" lvl="0" indent="0" algn="l" defTabSz="355600">
            <a:lnSpc>
              <a:spcPct val="90000"/>
            </a:lnSpc>
            <a:spcBef>
              <a:spcPct val="0"/>
            </a:spcBef>
            <a:spcAft>
              <a:spcPct val="35000"/>
            </a:spcAft>
            <a:buNone/>
          </a:pPr>
          <a:r>
            <a:rPr lang="en-US" sz="800" kern="1200" dirty="0"/>
            <a:t>Play Style</a:t>
          </a:r>
        </a:p>
        <a:p>
          <a:pPr marL="57150" lvl="1" indent="-57150" algn="l" defTabSz="266700">
            <a:lnSpc>
              <a:spcPct val="90000"/>
            </a:lnSpc>
            <a:spcBef>
              <a:spcPct val="0"/>
            </a:spcBef>
            <a:spcAft>
              <a:spcPct val="15000"/>
            </a:spcAft>
            <a:buChar char="•"/>
          </a:pPr>
          <a:r>
            <a:rPr lang="en-US" sz="600" kern="1200" dirty="0"/>
            <a:t>Melee/Range/Caster/Support</a:t>
          </a:r>
        </a:p>
      </dsp:txBody>
      <dsp:txXfrm>
        <a:off x="5700743" y="935813"/>
        <a:ext cx="1151769" cy="767845"/>
      </dsp:txXfrm>
    </dsp:sp>
    <dsp:sp modelId="{ADD9B798-0FB0-F448-9599-ECB02A1BA447}">
      <dsp:nvSpPr>
        <dsp:cNvPr id="0" name=""/>
        <dsp:cNvSpPr/>
      </dsp:nvSpPr>
      <dsp:spPr>
        <a:xfrm>
          <a:off x="6967689"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Game Style (Gritty Realism, Sarcasm, Humor, Heavy Combat, Political, Urban)</a:t>
          </a:r>
        </a:p>
      </dsp:txBody>
      <dsp:txXfrm>
        <a:off x="7351612" y="935813"/>
        <a:ext cx="1151769" cy="767845"/>
      </dsp:txXfrm>
    </dsp:sp>
    <dsp:sp modelId="{AAB7B973-F85C-824E-8292-D29437F5EC6E}">
      <dsp:nvSpPr>
        <dsp:cNvPr id="0" name=""/>
        <dsp:cNvSpPr/>
      </dsp:nvSpPr>
      <dsp:spPr>
        <a:xfrm>
          <a:off x="8618558"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Party Play vs Person Play</a:t>
          </a:r>
        </a:p>
      </dsp:txBody>
      <dsp:txXfrm>
        <a:off x="9002481" y="935813"/>
        <a:ext cx="1151769" cy="767845"/>
      </dsp:txXfrm>
    </dsp:sp>
    <dsp:sp modelId="{6C311438-8327-F441-A4CF-D926BBE57155}">
      <dsp:nvSpPr>
        <dsp:cNvPr id="0" name=""/>
        <dsp:cNvSpPr/>
      </dsp:nvSpPr>
      <dsp:spPr>
        <a:xfrm>
          <a:off x="2957" y="1911810"/>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DM</a:t>
          </a:r>
        </a:p>
      </dsp:txBody>
      <dsp:txXfrm>
        <a:off x="465515" y="1911810"/>
        <a:ext cx="1387673" cy="925115"/>
      </dsp:txXfrm>
    </dsp:sp>
    <dsp:sp modelId="{FE31B794-C767-B541-B402-1CDDC24616F4}">
      <dsp:nvSpPr>
        <dsp:cNvPr id="0" name=""/>
        <dsp:cNvSpPr/>
      </dsp:nvSpPr>
      <dsp:spPr>
        <a:xfrm>
          <a:off x="2015083"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t" anchorCtr="0">
          <a:noAutofit/>
        </a:bodyPr>
        <a:lstStyle/>
        <a:p>
          <a:pPr marL="0" lvl="0" indent="0" algn="l" defTabSz="622300">
            <a:lnSpc>
              <a:spcPct val="90000"/>
            </a:lnSpc>
            <a:spcBef>
              <a:spcPct val="0"/>
            </a:spcBef>
            <a:spcAft>
              <a:spcPct val="35000"/>
            </a:spcAft>
            <a:buNone/>
          </a:pPr>
          <a:r>
            <a:rPr lang="en-US" sz="1400" kern="1200" dirty="0"/>
            <a:t>Job of the DM</a:t>
          </a:r>
        </a:p>
        <a:p>
          <a:pPr marL="57150" lvl="1" indent="-57150" algn="l" defTabSz="488950">
            <a:lnSpc>
              <a:spcPct val="90000"/>
            </a:lnSpc>
            <a:spcBef>
              <a:spcPct val="0"/>
            </a:spcBef>
            <a:spcAft>
              <a:spcPct val="15000"/>
            </a:spcAft>
            <a:buChar char="•"/>
          </a:pPr>
          <a:r>
            <a:rPr lang="en-US" sz="1100" kern="1200" dirty="0"/>
            <a:t>Referee</a:t>
          </a:r>
        </a:p>
        <a:p>
          <a:pPr marL="57150" lvl="1" indent="-57150" algn="l" defTabSz="488950">
            <a:lnSpc>
              <a:spcPct val="90000"/>
            </a:lnSpc>
            <a:spcBef>
              <a:spcPct val="0"/>
            </a:spcBef>
            <a:spcAft>
              <a:spcPct val="15000"/>
            </a:spcAft>
            <a:buChar char="•"/>
          </a:pPr>
          <a:r>
            <a:rPr lang="en-US" sz="1100" kern="1200" dirty="0"/>
            <a:t> Narrator</a:t>
          </a:r>
        </a:p>
        <a:p>
          <a:pPr marL="57150" lvl="1" indent="-57150" algn="l" defTabSz="488950">
            <a:lnSpc>
              <a:spcPct val="90000"/>
            </a:lnSpc>
            <a:spcBef>
              <a:spcPct val="0"/>
            </a:spcBef>
            <a:spcAft>
              <a:spcPct val="15000"/>
            </a:spcAft>
            <a:buChar char="•"/>
          </a:pPr>
          <a:r>
            <a:rPr lang="en-US" sz="1100" kern="1200" dirty="0"/>
            <a:t>Memory</a:t>
          </a:r>
        </a:p>
      </dsp:txBody>
      <dsp:txXfrm>
        <a:off x="2399006" y="1990445"/>
        <a:ext cx="1151769" cy="767845"/>
      </dsp:txXfrm>
    </dsp:sp>
    <dsp:sp modelId="{C27B374B-9B27-184A-ADCD-7FB80490B2F5}">
      <dsp:nvSpPr>
        <dsp:cNvPr id="0" name=""/>
        <dsp:cNvSpPr/>
      </dsp:nvSpPr>
      <dsp:spPr>
        <a:xfrm>
          <a:off x="3665952"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Before the Table - How should it go</a:t>
          </a:r>
        </a:p>
      </dsp:txBody>
      <dsp:txXfrm>
        <a:off x="4049875" y="1990445"/>
        <a:ext cx="1151769" cy="767845"/>
      </dsp:txXfrm>
    </dsp:sp>
    <dsp:sp modelId="{8DCE8927-257A-F342-82B1-F2193F3DD57E}">
      <dsp:nvSpPr>
        <dsp:cNvPr id="0" name=""/>
        <dsp:cNvSpPr/>
      </dsp:nvSpPr>
      <dsp:spPr>
        <a:xfrm>
          <a:off x="5316820"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At the Table - How is it going</a:t>
          </a:r>
        </a:p>
      </dsp:txBody>
      <dsp:txXfrm>
        <a:off x="5700743" y="1990445"/>
        <a:ext cx="1151769" cy="767845"/>
      </dsp:txXfrm>
    </dsp:sp>
    <dsp:sp modelId="{19F06029-C686-A94A-9F5C-EAFE0CC87BB4}">
      <dsp:nvSpPr>
        <dsp:cNvPr id="0" name=""/>
        <dsp:cNvSpPr/>
      </dsp:nvSpPr>
      <dsp:spPr>
        <a:xfrm>
          <a:off x="6967689"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After the Table - How did it actually go</a:t>
          </a:r>
        </a:p>
      </dsp:txBody>
      <dsp:txXfrm>
        <a:off x="7351612" y="1990445"/>
        <a:ext cx="1151769" cy="767845"/>
      </dsp:txXfrm>
    </dsp:sp>
    <dsp:sp modelId="{AAA8E7D6-BFD1-DC4F-93D6-47B12F07B7D8}">
      <dsp:nvSpPr>
        <dsp:cNvPr id="0" name=""/>
        <dsp:cNvSpPr/>
      </dsp:nvSpPr>
      <dsp:spPr>
        <a:xfrm>
          <a:off x="8618558"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Know your game - not just the monsters - but the players too</a:t>
          </a:r>
        </a:p>
      </dsp:txBody>
      <dsp:txXfrm>
        <a:off x="9002481" y="1990445"/>
        <a:ext cx="1151769" cy="767845"/>
      </dsp:txXfrm>
    </dsp:sp>
    <dsp:sp modelId="{3F753B4A-8383-0B49-9BE3-625EDAD95DBB}">
      <dsp:nvSpPr>
        <dsp:cNvPr id="0" name=""/>
        <dsp:cNvSpPr/>
      </dsp:nvSpPr>
      <dsp:spPr>
        <a:xfrm>
          <a:off x="2957" y="2966442"/>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Running a Game</a:t>
          </a:r>
        </a:p>
      </dsp:txBody>
      <dsp:txXfrm>
        <a:off x="465515" y="2966442"/>
        <a:ext cx="1387673" cy="925115"/>
      </dsp:txXfrm>
    </dsp:sp>
    <dsp:sp modelId="{ADC3A4D5-4496-D849-8FAD-7D4004204604}">
      <dsp:nvSpPr>
        <dsp:cNvPr id="0" name=""/>
        <dsp:cNvSpPr/>
      </dsp:nvSpPr>
      <dsp:spPr>
        <a:xfrm>
          <a:off x="2015083"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Session Zero</a:t>
          </a:r>
        </a:p>
      </dsp:txBody>
      <dsp:txXfrm>
        <a:off x="2399006" y="3045077"/>
        <a:ext cx="1151769" cy="767845"/>
      </dsp:txXfrm>
    </dsp:sp>
    <dsp:sp modelId="{566CA02C-5BE0-D443-8D76-C9EE7125A66C}">
      <dsp:nvSpPr>
        <dsp:cNvPr id="0" name=""/>
        <dsp:cNvSpPr/>
      </dsp:nvSpPr>
      <dsp:spPr>
        <a:xfrm>
          <a:off x="3665952"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House Rules</a:t>
          </a:r>
        </a:p>
      </dsp:txBody>
      <dsp:txXfrm>
        <a:off x="4049875" y="3045077"/>
        <a:ext cx="1151769" cy="767845"/>
      </dsp:txXfrm>
    </dsp:sp>
    <dsp:sp modelId="{F3EF166A-4572-9840-97A5-321EF40800DD}">
      <dsp:nvSpPr>
        <dsp:cNvPr id="0" name=""/>
        <dsp:cNvSpPr/>
      </dsp:nvSpPr>
      <dsp:spPr>
        <a:xfrm>
          <a:off x="5316820"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Setting the stage</a:t>
          </a:r>
        </a:p>
      </dsp:txBody>
      <dsp:txXfrm>
        <a:off x="5700743" y="3045077"/>
        <a:ext cx="1151769" cy="767845"/>
      </dsp:txXfrm>
    </dsp:sp>
    <dsp:sp modelId="{4D6E4694-9122-734E-A94F-772BA700638C}">
      <dsp:nvSpPr>
        <dsp:cNvPr id="0" name=""/>
        <dsp:cNvSpPr/>
      </dsp:nvSpPr>
      <dsp:spPr>
        <a:xfrm>
          <a:off x="6967689"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Moving the action</a:t>
          </a:r>
        </a:p>
      </dsp:txBody>
      <dsp:txXfrm>
        <a:off x="7351612" y="3045077"/>
        <a:ext cx="1151769" cy="767845"/>
      </dsp:txXfrm>
    </dsp:sp>
    <dsp:sp modelId="{7ED0E597-DD90-F14F-B0B9-313600C3C39C}">
      <dsp:nvSpPr>
        <dsp:cNvPr id="0" name=""/>
        <dsp:cNvSpPr/>
      </dsp:nvSpPr>
      <dsp:spPr>
        <a:xfrm>
          <a:off x="8618558"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simple</a:t>
          </a:r>
        </a:p>
      </dsp:txBody>
      <dsp:txXfrm>
        <a:off x="9002481" y="3045077"/>
        <a:ext cx="1151769" cy="767845"/>
      </dsp:txXfrm>
    </dsp:sp>
    <dsp:sp modelId="{9573CF52-5377-9248-A49C-E3F5696CFCE6}">
      <dsp:nvSpPr>
        <dsp:cNvPr id="0" name=""/>
        <dsp:cNvSpPr/>
      </dsp:nvSpPr>
      <dsp:spPr>
        <a:xfrm>
          <a:off x="10269427"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Hooks</a:t>
          </a:r>
        </a:p>
      </dsp:txBody>
      <dsp:txXfrm>
        <a:off x="10653350" y="3045077"/>
        <a:ext cx="1151769" cy="767845"/>
      </dsp:txXfrm>
    </dsp:sp>
    <dsp:sp modelId="{989C43C1-C4C9-C549-BE33-C51130912D48}">
      <dsp:nvSpPr>
        <dsp:cNvPr id="0" name=""/>
        <dsp:cNvSpPr/>
      </dsp:nvSpPr>
      <dsp:spPr>
        <a:xfrm>
          <a:off x="2957" y="4021073"/>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Worldbuilding</a:t>
          </a:r>
        </a:p>
      </dsp:txBody>
      <dsp:txXfrm>
        <a:off x="465515" y="4021073"/>
        <a:ext cx="1387673" cy="925115"/>
      </dsp:txXfrm>
    </dsp:sp>
    <dsp:sp modelId="{C66EED02-7E76-E94A-97CC-219D76F119A6}">
      <dsp:nvSpPr>
        <dsp:cNvPr id="0" name=""/>
        <dsp:cNvSpPr/>
      </dsp:nvSpPr>
      <dsp:spPr>
        <a:xfrm>
          <a:off x="2015083"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Simple</a:t>
          </a:r>
        </a:p>
      </dsp:txBody>
      <dsp:txXfrm>
        <a:off x="2399006" y="4099708"/>
        <a:ext cx="1151769" cy="767845"/>
      </dsp:txXfrm>
    </dsp:sp>
    <dsp:sp modelId="{2B5347B0-5644-B54F-B0BF-43ED4134FE0F}">
      <dsp:nvSpPr>
        <dsp:cNvPr id="0" name=""/>
        <dsp:cNvSpPr/>
      </dsp:nvSpPr>
      <dsp:spPr>
        <a:xfrm>
          <a:off x="3665952"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Small</a:t>
          </a:r>
        </a:p>
      </dsp:txBody>
      <dsp:txXfrm>
        <a:off x="4049875" y="4099708"/>
        <a:ext cx="1151769" cy="767845"/>
      </dsp:txXfrm>
    </dsp:sp>
    <dsp:sp modelId="{83D03AA0-E4EB-854A-BBF7-E37E8DA955DC}">
      <dsp:nvSpPr>
        <dsp:cNvPr id="0" name=""/>
        <dsp:cNvSpPr/>
      </dsp:nvSpPr>
      <dsp:spPr>
        <a:xfrm>
          <a:off x="5316820"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with what you know</a:t>
          </a:r>
        </a:p>
      </dsp:txBody>
      <dsp:txXfrm>
        <a:off x="5700743" y="4099708"/>
        <a:ext cx="1151769" cy="767845"/>
      </dsp:txXfrm>
    </dsp:sp>
    <dsp:sp modelId="{F15C6DBC-FE00-3A4A-817E-45B4C0DE9B7B}">
      <dsp:nvSpPr>
        <dsp:cNvPr id="0" name=""/>
        <dsp:cNvSpPr/>
      </dsp:nvSpPr>
      <dsp:spPr>
        <a:xfrm>
          <a:off x="6967689"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Make it possible</a:t>
          </a:r>
        </a:p>
      </dsp:txBody>
      <dsp:txXfrm>
        <a:off x="7351612" y="4099708"/>
        <a:ext cx="1151769" cy="767845"/>
      </dsp:txXfrm>
    </dsp:sp>
    <dsp:sp modelId="{6BE6FFF6-908E-D243-A59D-9D36F04754DA}">
      <dsp:nvSpPr>
        <dsp:cNvPr id="0" name=""/>
        <dsp:cNvSpPr/>
      </dsp:nvSpPr>
      <dsp:spPr>
        <a:xfrm>
          <a:off x="8618558"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Resources</a:t>
          </a:r>
        </a:p>
      </dsp:txBody>
      <dsp:txXfrm>
        <a:off x="9002481" y="4099708"/>
        <a:ext cx="1151769" cy="767845"/>
      </dsp:txXfrm>
    </dsp:sp>
    <dsp:sp modelId="{0543279F-67EF-4B41-99A0-56162A4CE24A}">
      <dsp:nvSpPr>
        <dsp:cNvPr id="0" name=""/>
        <dsp:cNvSpPr/>
      </dsp:nvSpPr>
      <dsp:spPr>
        <a:xfrm>
          <a:off x="2957" y="5075705"/>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Online Play</a:t>
          </a:r>
        </a:p>
      </dsp:txBody>
      <dsp:txXfrm>
        <a:off x="465515" y="5075705"/>
        <a:ext cx="1387673" cy="925115"/>
      </dsp:txXfrm>
    </dsp:sp>
    <dsp:sp modelId="{11ED341C-D6C2-8F43-8E03-01A8E2E2D9D8}">
      <dsp:nvSpPr>
        <dsp:cNvPr id="0" name=""/>
        <dsp:cNvSpPr/>
      </dsp:nvSpPr>
      <dsp:spPr>
        <a:xfrm>
          <a:off x="2015083"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D&amp;D Beyond</a:t>
          </a:r>
        </a:p>
      </dsp:txBody>
      <dsp:txXfrm>
        <a:off x="2399006" y="5154340"/>
        <a:ext cx="1151769" cy="767845"/>
      </dsp:txXfrm>
    </dsp:sp>
    <dsp:sp modelId="{DEDE2550-8BDA-1344-B2B4-A1B281324092}">
      <dsp:nvSpPr>
        <dsp:cNvPr id="0" name=""/>
        <dsp:cNvSpPr/>
      </dsp:nvSpPr>
      <dsp:spPr>
        <a:xfrm>
          <a:off x="3665952"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Kobold Fight Club</a:t>
          </a:r>
        </a:p>
      </dsp:txBody>
      <dsp:txXfrm>
        <a:off x="4049875" y="5154340"/>
        <a:ext cx="1151769" cy="767845"/>
      </dsp:txXfrm>
    </dsp:sp>
    <dsp:sp modelId="{D22C3D78-998D-414C-AEBF-88AFE8BDB30C}">
      <dsp:nvSpPr>
        <dsp:cNvPr id="0" name=""/>
        <dsp:cNvSpPr/>
      </dsp:nvSpPr>
      <dsp:spPr>
        <a:xfrm>
          <a:off x="5316820"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Roll20</a:t>
          </a:r>
        </a:p>
      </dsp:txBody>
      <dsp:txXfrm>
        <a:off x="5700743" y="5154340"/>
        <a:ext cx="1151769" cy="767845"/>
      </dsp:txXfrm>
    </dsp:sp>
    <dsp:sp modelId="{E0E52AA4-1D91-0144-837E-AF8E6A20FC45}">
      <dsp:nvSpPr>
        <dsp:cNvPr id="0" name=""/>
        <dsp:cNvSpPr/>
      </dsp:nvSpPr>
      <dsp:spPr>
        <a:xfrm>
          <a:off x="6967689"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Token Maker</a:t>
          </a:r>
        </a:p>
      </dsp:txBody>
      <dsp:txXfrm>
        <a:off x="7351612" y="5154340"/>
        <a:ext cx="1151769" cy="767845"/>
      </dsp:txXfrm>
    </dsp:sp>
    <dsp:sp modelId="{FF6DA5F4-BED0-9A4D-9B0B-6551C9C1D33E}">
      <dsp:nvSpPr>
        <dsp:cNvPr id="0" name=""/>
        <dsp:cNvSpPr/>
      </dsp:nvSpPr>
      <dsp:spPr>
        <a:xfrm>
          <a:off x="8618558"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Google Images</a:t>
          </a:r>
        </a:p>
      </dsp:txBody>
      <dsp:txXfrm>
        <a:off x="9002481" y="5154340"/>
        <a:ext cx="1151769" cy="767845"/>
      </dsp:txXfrm>
    </dsp:sp>
    <dsp:sp modelId="{5C7C2AE4-8DC4-384D-9FB1-36A9A741C3C6}">
      <dsp:nvSpPr>
        <dsp:cNvPr id="0" name=""/>
        <dsp:cNvSpPr/>
      </dsp:nvSpPr>
      <dsp:spPr>
        <a:xfrm>
          <a:off x="10269427"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Lost Atlas</a:t>
          </a:r>
          <a:br>
            <a:rPr lang="en-US" sz="800" kern="1200" dirty="0"/>
          </a:br>
          <a:r>
            <a:rPr lang="en-US" sz="800" kern="1200" dirty="0" err="1"/>
            <a:t>lostatlas.co</a:t>
          </a:r>
          <a:endParaRPr lang="en-US" sz="800" kern="1200" dirty="0"/>
        </a:p>
      </dsp:txBody>
      <dsp:txXfrm>
        <a:off x="10653350" y="5154340"/>
        <a:ext cx="1151769" cy="767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1004C-5B17-0A4A-A179-B32CF622E556}">
      <dsp:nvSpPr>
        <dsp:cNvPr id="0" name=""/>
        <dsp:cNvSpPr/>
      </dsp:nvSpPr>
      <dsp:spPr>
        <a:xfrm>
          <a:off x="5441"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baseline="0" dirty="0">
              <a:solidFill>
                <a:schemeClr val="bg1"/>
              </a:solidFill>
              <a:latin typeface="+mn-lt"/>
              <a:ea typeface="+mn-ea"/>
              <a:cs typeface="+mn-cs"/>
            </a:rPr>
            <a:t>Learn to Play D&amp;D</a:t>
          </a:r>
          <a:endParaRPr lang="en-US" sz="1800" kern="1200" dirty="0"/>
        </a:p>
      </dsp:txBody>
      <dsp:txXfrm>
        <a:off x="5441" y="230333"/>
        <a:ext cx="2085968" cy="656644"/>
      </dsp:txXfrm>
    </dsp:sp>
    <dsp:sp modelId="{55BDB36F-0673-FC49-8845-C2B120A35F2F}">
      <dsp:nvSpPr>
        <dsp:cNvPr id="0" name=""/>
        <dsp:cNvSpPr/>
      </dsp:nvSpPr>
      <dsp:spPr>
        <a:xfrm>
          <a:off x="5441"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Friday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7:30pm</a:t>
          </a:r>
        </a:p>
      </dsp:txBody>
      <dsp:txXfrm>
        <a:off x="5441" y="886977"/>
        <a:ext cx="2085968" cy="790560"/>
      </dsp:txXfrm>
    </dsp:sp>
    <dsp:sp modelId="{0B5B78C4-4AB3-7249-BD1C-978EED9E5644}">
      <dsp:nvSpPr>
        <dsp:cNvPr id="0" name=""/>
        <dsp:cNvSpPr/>
      </dsp:nvSpPr>
      <dsp:spPr>
        <a:xfrm>
          <a:off x="2383445"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Learn to be a Dungeon Master</a:t>
          </a:r>
        </a:p>
      </dsp:txBody>
      <dsp:txXfrm>
        <a:off x="2383445" y="230333"/>
        <a:ext cx="2085968" cy="656644"/>
      </dsp:txXfrm>
    </dsp:sp>
    <dsp:sp modelId="{48A8CBDB-E2E0-624E-B43F-0830C3B47AE4}">
      <dsp:nvSpPr>
        <dsp:cNvPr id="0" name=""/>
        <dsp:cNvSpPr/>
      </dsp:nvSpPr>
      <dsp:spPr>
        <a:xfrm>
          <a:off x="2383445"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Saturday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11:30 am</a:t>
          </a:r>
        </a:p>
      </dsp:txBody>
      <dsp:txXfrm>
        <a:off x="2383445" y="886977"/>
        <a:ext cx="2085968" cy="790560"/>
      </dsp:txXfrm>
    </dsp:sp>
    <dsp:sp modelId="{F8D2E22C-C2E3-8247-82DB-2C68F02DF21E}">
      <dsp:nvSpPr>
        <dsp:cNvPr id="0" name=""/>
        <dsp:cNvSpPr/>
      </dsp:nvSpPr>
      <dsp:spPr>
        <a:xfrm>
          <a:off x="4761448"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Worldbuilding for D&amp;D</a:t>
          </a:r>
        </a:p>
      </dsp:txBody>
      <dsp:txXfrm>
        <a:off x="4761448" y="230333"/>
        <a:ext cx="2085968" cy="656644"/>
      </dsp:txXfrm>
    </dsp:sp>
    <dsp:sp modelId="{8AE004F6-D1B7-C24C-A331-7A667BEBC621}">
      <dsp:nvSpPr>
        <dsp:cNvPr id="0" name=""/>
        <dsp:cNvSpPr/>
      </dsp:nvSpPr>
      <dsp:spPr>
        <a:xfrm>
          <a:off x="4761448"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Saturday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1:30 pm</a:t>
          </a:r>
        </a:p>
      </dsp:txBody>
      <dsp:txXfrm>
        <a:off x="4761448" y="886977"/>
        <a:ext cx="2085968" cy="790560"/>
      </dsp:txXfrm>
    </dsp:sp>
    <dsp:sp modelId="{CAE0B5D5-73F8-5A4D-A844-049873B9C6CA}">
      <dsp:nvSpPr>
        <dsp:cNvPr id="0" name=""/>
        <dsp:cNvSpPr/>
      </dsp:nvSpPr>
      <dsp:spPr>
        <a:xfrm>
          <a:off x="7139452"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Running the Game and Campaign</a:t>
          </a:r>
        </a:p>
      </dsp:txBody>
      <dsp:txXfrm>
        <a:off x="7139452" y="230333"/>
        <a:ext cx="2085968" cy="656644"/>
      </dsp:txXfrm>
    </dsp:sp>
    <dsp:sp modelId="{AA1828D9-F14E-5344-923F-1178CC05478C}">
      <dsp:nvSpPr>
        <dsp:cNvPr id="0" name=""/>
        <dsp:cNvSpPr/>
      </dsp:nvSpPr>
      <dsp:spPr>
        <a:xfrm>
          <a:off x="7139452"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Sunday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12:30 pm</a:t>
          </a:r>
        </a:p>
      </dsp:txBody>
      <dsp:txXfrm>
        <a:off x="7139452" y="886977"/>
        <a:ext cx="2085968" cy="790560"/>
      </dsp:txXfrm>
    </dsp:sp>
    <dsp:sp modelId="{AD0007AE-6AB0-DE4C-A3B0-5FCFF34CA595}">
      <dsp:nvSpPr>
        <dsp:cNvPr id="0" name=""/>
        <dsp:cNvSpPr/>
      </dsp:nvSpPr>
      <dsp:spPr>
        <a:xfrm>
          <a:off x="9517456"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Using Online Tools to Play D&amp;D</a:t>
          </a:r>
        </a:p>
      </dsp:txBody>
      <dsp:txXfrm>
        <a:off x="9517456" y="230333"/>
        <a:ext cx="2085968" cy="656644"/>
      </dsp:txXfrm>
    </dsp:sp>
    <dsp:sp modelId="{7FDAD9E1-42D6-1F44-9E60-47FE83BEFF59}">
      <dsp:nvSpPr>
        <dsp:cNvPr id="0" name=""/>
        <dsp:cNvSpPr/>
      </dsp:nvSpPr>
      <dsp:spPr>
        <a:xfrm>
          <a:off x="9517456"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Sunday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2:30 pm</a:t>
          </a:r>
        </a:p>
      </dsp:txBody>
      <dsp:txXfrm>
        <a:off x="9517456" y="886977"/>
        <a:ext cx="2085968" cy="7905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1004C-5B17-0A4A-A179-B32CF622E556}">
      <dsp:nvSpPr>
        <dsp:cNvPr id="0" name=""/>
        <dsp:cNvSpPr/>
      </dsp:nvSpPr>
      <dsp:spPr>
        <a:xfrm>
          <a:off x="5441"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baseline="0" dirty="0">
              <a:solidFill>
                <a:schemeClr val="bg1"/>
              </a:solidFill>
              <a:latin typeface="+mn-lt"/>
              <a:ea typeface="+mn-ea"/>
              <a:cs typeface="+mn-cs"/>
            </a:rPr>
            <a:t>Learn to Play D&amp;D</a:t>
          </a:r>
          <a:endParaRPr lang="en-US" sz="1800" kern="1200" dirty="0"/>
        </a:p>
      </dsp:txBody>
      <dsp:txXfrm>
        <a:off x="5441" y="230333"/>
        <a:ext cx="2085968" cy="656644"/>
      </dsp:txXfrm>
    </dsp:sp>
    <dsp:sp modelId="{55BDB36F-0673-FC49-8845-C2B120A35F2F}">
      <dsp:nvSpPr>
        <dsp:cNvPr id="0" name=""/>
        <dsp:cNvSpPr/>
      </dsp:nvSpPr>
      <dsp:spPr>
        <a:xfrm>
          <a:off x="5441"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Friday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7:30pm</a:t>
          </a:r>
        </a:p>
      </dsp:txBody>
      <dsp:txXfrm>
        <a:off x="5441" y="886977"/>
        <a:ext cx="2085968" cy="790560"/>
      </dsp:txXfrm>
    </dsp:sp>
    <dsp:sp modelId="{0B5B78C4-4AB3-7249-BD1C-978EED9E5644}">
      <dsp:nvSpPr>
        <dsp:cNvPr id="0" name=""/>
        <dsp:cNvSpPr/>
      </dsp:nvSpPr>
      <dsp:spPr>
        <a:xfrm>
          <a:off x="2383445"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Learn to be a Dungeon Master</a:t>
          </a:r>
        </a:p>
      </dsp:txBody>
      <dsp:txXfrm>
        <a:off x="2383445" y="230333"/>
        <a:ext cx="2085968" cy="656644"/>
      </dsp:txXfrm>
    </dsp:sp>
    <dsp:sp modelId="{48A8CBDB-E2E0-624E-B43F-0830C3B47AE4}">
      <dsp:nvSpPr>
        <dsp:cNvPr id="0" name=""/>
        <dsp:cNvSpPr/>
      </dsp:nvSpPr>
      <dsp:spPr>
        <a:xfrm>
          <a:off x="2383445"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Saturday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11:30 am</a:t>
          </a:r>
        </a:p>
      </dsp:txBody>
      <dsp:txXfrm>
        <a:off x="2383445" y="886977"/>
        <a:ext cx="2085968" cy="790560"/>
      </dsp:txXfrm>
    </dsp:sp>
    <dsp:sp modelId="{F8D2E22C-C2E3-8247-82DB-2C68F02DF21E}">
      <dsp:nvSpPr>
        <dsp:cNvPr id="0" name=""/>
        <dsp:cNvSpPr/>
      </dsp:nvSpPr>
      <dsp:spPr>
        <a:xfrm>
          <a:off x="4761448"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Worldbuilding for D&amp;D</a:t>
          </a:r>
        </a:p>
      </dsp:txBody>
      <dsp:txXfrm>
        <a:off x="4761448" y="230333"/>
        <a:ext cx="2085968" cy="656644"/>
      </dsp:txXfrm>
    </dsp:sp>
    <dsp:sp modelId="{8AE004F6-D1B7-C24C-A331-7A667BEBC621}">
      <dsp:nvSpPr>
        <dsp:cNvPr id="0" name=""/>
        <dsp:cNvSpPr/>
      </dsp:nvSpPr>
      <dsp:spPr>
        <a:xfrm>
          <a:off x="4761448"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Saturday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1:30 pm</a:t>
          </a:r>
        </a:p>
      </dsp:txBody>
      <dsp:txXfrm>
        <a:off x="4761448" y="886977"/>
        <a:ext cx="2085968" cy="790560"/>
      </dsp:txXfrm>
    </dsp:sp>
    <dsp:sp modelId="{CAE0B5D5-73F8-5A4D-A844-049873B9C6CA}">
      <dsp:nvSpPr>
        <dsp:cNvPr id="0" name=""/>
        <dsp:cNvSpPr/>
      </dsp:nvSpPr>
      <dsp:spPr>
        <a:xfrm>
          <a:off x="7139452"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Running the Game and Campaign</a:t>
          </a:r>
        </a:p>
      </dsp:txBody>
      <dsp:txXfrm>
        <a:off x="7139452" y="230333"/>
        <a:ext cx="2085968" cy="656644"/>
      </dsp:txXfrm>
    </dsp:sp>
    <dsp:sp modelId="{AA1828D9-F14E-5344-923F-1178CC05478C}">
      <dsp:nvSpPr>
        <dsp:cNvPr id="0" name=""/>
        <dsp:cNvSpPr/>
      </dsp:nvSpPr>
      <dsp:spPr>
        <a:xfrm>
          <a:off x="7139452"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Sunday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12:30 pm</a:t>
          </a:r>
        </a:p>
      </dsp:txBody>
      <dsp:txXfrm>
        <a:off x="7139452" y="886977"/>
        <a:ext cx="2085968" cy="790560"/>
      </dsp:txXfrm>
    </dsp:sp>
    <dsp:sp modelId="{AD0007AE-6AB0-DE4C-A3B0-5FCFF34CA595}">
      <dsp:nvSpPr>
        <dsp:cNvPr id="0" name=""/>
        <dsp:cNvSpPr/>
      </dsp:nvSpPr>
      <dsp:spPr>
        <a:xfrm>
          <a:off x="9517456"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Using Online Tools to Play D&amp;D</a:t>
          </a:r>
        </a:p>
      </dsp:txBody>
      <dsp:txXfrm>
        <a:off x="9517456" y="230333"/>
        <a:ext cx="2085968" cy="656644"/>
      </dsp:txXfrm>
    </dsp:sp>
    <dsp:sp modelId="{7FDAD9E1-42D6-1F44-9E60-47FE83BEFF59}">
      <dsp:nvSpPr>
        <dsp:cNvPr id="0" name=""/>
        <dsp:cNvSpPr/>
      </dsp:nvSpPr>
      <dsp:spPr>
        <a:xfrm>
          <a:off x="9517456"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Sunday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2:30 pm</a:t>
          </a:r>
        </a:p>
      </dsp:txBody>
      <dsp:txXfrm>
        <a:off x="9517456" y="886977"/>
        <a:ext cx="2085968" cy="7905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07740-2EA0-8E4F-8F1D-5800BC61DF90}" type="datetimeFigureOut">
              <a:rPr lang="en-US" smtClean="0"/>
              <a:t>7/2/22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C5C70-9AB5-B74E-BBAE-4EBB85D23EF4}" type="slidenum">
              <a:rPr lang="en-US" smtClean="0"/>
              <a:t>‹#›</a:t>
            </a:fld>
            <a:endParaRPr lang="en-US"/>
          </a:p>
        </p:txBody>
      </p:sp>
    </p:spTree>
    <p:extLst>
      <p:ext uri="{BB962C8B-B14F-4D97-AF65-F5344CB8AC3E}">
        <p14:creationId xmlns:p14="http://schemas.microsoft.com/office/powerpoint/2010/main" val="331334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a:t>
            </a:fld>
            <a:endParaRPr lang="en-US"/>
          </a:p>
        </p:txBody>
      </p:sp>
    </p:spTree>
    <p:extLst>
      <p:ext uri="{BB962C8B-B14F-4D97-AF65-F5344CB8AC3E}">
        <p14:creationId xmlns:p14="http://schemas.microsoft.com/office/powerpoint/2010/main" val="106580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2</a:t>
            </a:fld>
            <a:endParaRPr lang="en-US"/>
          </a:p>
        </p:txBody>
      </p:sp>
    </p:spTree>
    <p:extLst>
      <p:ext uri="{BB962C8B-B14F-4D97-AF65-F5344CB8AC3E}">
        <p14:creationId xmlns:p14="http://schemas.microsoft.com/office/powerpoint/2010/main" val="2188393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7</a:t>
            </a:fld>
            <a:endParaRPr lang="en-US"/>
          </a:p>
        </p:txBody>
      </p:sp>
    </p:spTree>
    <p:extLst>
      <p:ext uri="{BB962C8B-B14F-4D97-AF65-F5344CB8AC3E}">
        <p14:creationId xmlns:p14="http://schemas.microsoft.com/office/powerpoint/2010/main" val="311719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11</a:t>
            </a:fld>
            <a:endParaRPr lang="en-US"/>
          </a:p>
        </p:txBody>
      </p:sp>
    </p:spTree>
    <p:extLst>
      <p:ext uri="{BB962C8B-B14F-4D97-AF65-F5344CB8AC3E}">
        <p14:creationId xmlns:p14="http://schemas.microsoft.com/office/powerpoint/2010/main" val="145897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15</a:t>
            </a:fld>
            <a:endParaRPr lang="en-US"/>
          </a:p>
        </p:txBody>
      </p:sp>
    </p:spTree>
    <p:extLst>
      <p:ext uri="{BB962C8B-B14F-4D97-AF65-F5344CB8AC3E}">
        <p14:creationId xmlns:p14="http://schemas.microsoft.com/office/powerpoint/2010/main" val="3183107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16</a:t>
            </a:fld>
            <a:endParaRPr lang="en-US"/>
          </a:p>
        </p:txBody>
      </p:sp>
    </p:spTree>
    <p:extLst>
      <p:ext uri="{BB962C8B-B14F-4D97-AF65-F5344CB8AC3E}">
        <p14:creationId xmlns:p14="http://schemas.microsoft.com/office/powerpoint/2010/main" val="3095961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17</a:t>
            </a:fld>
            <a:endParaRPr lang="en-US"/>
          </a:p>
        </p:txBody>
      </p:sp>
    </p:spTree>
    <p:extLst>
      <p:ext uri="{BB962C8B-B14F-4D97-AF65-F5344CB8AC3E}">
        <p14:creationId xmlns:p14="http://schemas.microsoft.com/office/powerpoint/2010/main" val="4100984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2C5C70-9AB5-B74E-BBAE-4EBB85D23EF4}" type="slidenum">
              <a:rPr lang="en-US" smtClean="0"/>
              <a:t>30</a:t>
            </a:fld>
            <a:endParaRPr lang="en-US"/>
          </a:p>
        </p:txBody>
      </p:sp>
    </p:spTree>
    <p:extLst>
      <p:ext uri="{BB962C8B-B14F-4D97-AF65-F5344CB8AC3E}">
        <p14:creationId xmlns:p14="http://schemas.microsoft.com/office/powerpoint/2010/main" val="705802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37</a:t>
            </a:fld>
            <a:endParaRPr lang="en-US"/>
          </a:p>
        </p:txBody>
      </p:sp>
    </p:spTree>
    <p:extLst>
      <p:ext uri="{BB962C8B-B14F-4D97-AF65-F5344CB8AC3E}">
        <p14:creationId xmlns:p14="http://schemas.microsoft.com/office/powerpoint/2010/main" val="10961764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B918-AF6D-87E0-338E-9BA6186C1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7716B4-37C7-6E1B-DACF-910489BF56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315F80-7418-5029-4DE5-52B7FD0A8F4A}"/>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57175C85-5A5B-38FB-E5BC-FC542A837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0F3D4-86FA-C54B-52E6-5FE2B4821510}"/>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146358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77F2-2431-5C6C-3CFE-6C70FBB6E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E1D23A-B01F-782C-A4ED-2306F84BE4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B1300-DBAB-EB7A-E6D7-99132A25C11B}"/>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1C460A96-ADBB-AB0A-7429-28C3AB49C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2886B-691E-F9D8-AD1C-28094392B6BE}"/>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809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E2242-CE73-9817-95F1-9EF3FF3561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7B8360-29B8-A6FA-5F05-5DCE45A10F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3D90B-4D45-2B30-5147-C161A88DFEF6}"/>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870E1502-8056-2564-0341-3EFA39B7D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28BFC-70D9-B509-6F17-8E7569B13FC9}"/>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2234430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65BD1-CD8D-4EB8-4142-3C366E13D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F73FF4-50C5-6BFF-F466-236D28A948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18AE2-98E2-EA0E-918E-F58E005DA708}"/>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49FA9BC3-BF04-62DD-A412-B98377134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C9D50-413B-4051-325B-C26A3EA78631}"/>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1741466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9F76-B2B3-8C3C-FFE9-D76BFDF7DE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1A571-803E-40E6-8D21-C987BD9ED7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9395DC-FBF1-0F23-8453-AB6DC923CDFC}"/>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D14237D1-47AF-6AF4-C119-A01C65F41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6ACB2-044E-8BA9-BD0E-E35416AAF020}"/>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01388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FAAA-81D7-AD45-E4E1-BE15FA5867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D35EA-660F-63C5-6700-39456F4EB0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2C0416-164E-2D18-1699-1124E62F12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958E3E-24BD-68A1-6B22-CAE63F82390F}"/>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6" name="Footer Placeholder 5">
            <a:extLst>
              <a:ext uri="{FF2B5EF4-FFF2-40B4-BE49-F238E27FC236}">
                <a16:creationId xmlns:a16="http://schemas.microsoft.com/office/drawing/2014/main" id="{CD71702E-6384-7004-ED65-6325AC10B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582F1-932A-FCEE-12EB-B52C102DE1EA}"/>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07500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0DC5B-B2EE-B53B-B124-7E9D027780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5AC5A7-40E8-DA2A-9CC4-F812F37F8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54713F-13D2-D436-AA2A-41EFFCF521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6B430A-5AE9-FD48-7B6C-3E6005E113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49413C-BE7F-0350-9D17-8AC71D1FD6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B03D96-3EDB-759B-7EE5-8C813C4EB997}"/>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8" name="Footer Placeholder 7">
            <a:extLst>
              <a:ext uri="{FF2B5EF4-FFF2-40B4-BE49-F238E27FC236}">
                <a16:creationId xmlns:a16="http://schemas.microsoft.com/office/drawing/2014/main" id="{047C10BF-2AAC-A401-67EE-327A23A720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5FDD78-F614-707E-3357-9E28C4DF5BDE}"/>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933980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AE6B-4D19-EE4E-DFDB-363536F6F2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B6BB3D-6DC6-6427-9564-82F16D5BC227}"/>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4" name="Footer Placeholder 3">
            <a:extLst>
              <a:ext uri="{FF2B5EF4-FFF2-40B4-BE49-F238E27FC236}">
                <a16:creationId xmlns:a16="http://schemas.microsoft.com/office/drawing/2014/main" id="{41CCF21D-51B6-B5F2-A667-90979A039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A632C8-12A6-3C69-9B70-1FE81894B16D}"/>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893122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EF61D3-282D-3085-BD16-B6D85F1417A4}"/>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3" name="Footer Placeholder 2">
            <a:extLst>
              <a:ext uri="{FF2B5EF4-FFF2-40B4-BE49-F238E27FC236}">
                <a16:creationId xmlns:a16="http://schemas.microsoft.com/office/drawing/2014/main" id="{2183D65C-2F0F-EC6F-E50D-AF64A3DD5A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DA316E-AF45-2648-5239-B1684F5C9107}"/>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70067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2866-B8B4-CE2A-2C72-E838233F3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388253-D1FF-23D7-1931-0B9A0148F0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1DBD6-7305-3938-BCD4-EC4532233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A7530-13E9-EAF2-A83A-10651347673F}"/>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6" name="Footer Placeholder 5">
            <a:extLst>
              <a:ext uri="{FF2B5EF4-FFF2-40B4-BE49-F238E27FC236}">
                <a16:creationId xmlns:a16="http://schemas.microsoft.com/office/drawing/2014/main" id="{DB07DF63-6692-4323-0205-CA798BCC6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CA2CA4-8B1E-97C9-5392-1A8A6DBA94A7}"/>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79942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AE2A-B228-136C-8F0C-EE671D7EF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903BB-8267-8BC2-FC82-7E9156168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98B86C-673A-0536-6ADB-3865FA011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CC1AF-3EB0-2573-3553-9414D57C4861}"/>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6" name="Footer Placeholder 5">
            <a:extLst>
              <a:ext uri="{FF2B5EF4-FFF2-40B4-BE49-F238E27FC236}">
                <a16:creationId xmlns:a16="http://schemas.microsoft.com/office/drawing/2014/main" id="{766EFD19-62D7-7A46-9E4F-C7DF5A7A6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64DC9-64E0-0039-A62C-16990FB02749}"/>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1908869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106AEE-8265-A90B-ECAE-D7676372B5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217CA3-8A0B-272F-6F8D-0DFC6F8A5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A3AB5-7571-C711-2DE1-EDD1B2BEA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D6646CAF-5835-9147-839F-B79B7FDC93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397B3B-786B-F528-D173-7091366F1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25818C-AE7B-E14F-A831-1FB53E071325}" type="slidenum">
              <a:rPr lang="en-US" smtClean="0"/>
              <a:t>‹#›</a:t>
            </a:fld>
            <a:endParaRPr lang="en-US"/>
          </a:p>
        </p:txBody>
      </p:sp>
    </p:spTree>
    <p:extLst>
      <p:ext uri="{BB962C8B-B14F-4D97-AF65-F5344CB8AC3E}">
        <p14:creationId xmlns:p14="http://schemas.microsoft.com/office/powerpoint/2010/main" val="1603235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wgrounds.com/art/view/sm0shii/d-d-party-persona-flavored" TargetMode="External"/><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hyperlink" Target="https://ovelhinhodorpg.wordpress.com/2020/09/13/quando-o-narrador-esta-fazendo-demai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aeonsend.deviantart.com/art/Dungeon-Master-317714243" TargetMode="External"/><Relationship Id="rId2" Type="http://schemas.openxmlformats.org/officeDocument/2006/relationships/image" Target="../media/image12.jpg"/><Relationship Id="rId1" Type="http://schemas.openxmlformats.org/officeDocument/2006/relationships/slideLayout" Target="../slideLayouts/slideLayout8.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hyperlink" Target="https://wiki.alexissmolensk.com/index.php/Player_Characters" TargetMode="External"/><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towerofthearchmage.blogspot.com/2019/11/happy-thanksgiving.html" TargetMode="External"/><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allthetropes.org/wiki/Dungeons_and_Dragons_Onlin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jpeg"/><Relationship Id="rId4" Type="http://schemas.openxmlformats.org/officeDocument/2006/relationships/hyperlink" Target="http://wilwheaton.net/2017/11/whats-the-best-entry-point-for-dungeons-and-dragon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hyperlink" Target="https://creativecommons.org/licenses/by-nc-sa/3.0/" TargetMode="External"/><Relationship Id="rId4" Type="http://schemas.openxmlformats.org/officeDocument/2006/relationships/hyperlink" Target="https://www.lagzero.net/2009/07/dungeons-and-dragons-se-vuelve-gratis-juego-de-rol-en-linea/"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deviantart.com/nuskineta/art/Dungeons-and-Dragons-Chronicle-686315105" TargetMode="External"/><Relationship Id="rId2" Type="http://schemas.openxmlformats.org/officeDocument/2006/relationships/image" Target="../media/image17.jpg"/><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eg"/><Relationship Id="rId7" Type="http://schemas.openxmlformats.org/officeDocument/2006/relationships/diagramLayout" Target="../diagrams/layout2.xml"/><Relationship Id="rId12"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Data" Target="../diagrams/data2.xml"/><Relationship Id="rId11" Type="http://schemas.openxmlformats.org/officeDocument/2006/relationships/image" Target="../media/image3.png"/><Relationship Id="rId5" Type="http://schemas.openxmlformats.org/officeDocument/2006/relationships/hyperlink" Target="https://github.com/majornerd/dragonfodder" TargetMode="External"/><Relationship Id="rId10" Type="http://schemas.microsoft.com/office/2007/relationships/diagramDrawing" Target="../diagrams/drawing2.xml"/><Relationship Id="rId4" Type="http://schemas.openxmlformats.org/officeDocument/2006/relationships/image" Target="../media/image2.jpeg"/><Relationship Id="rId9" Type="http://schemas.openxmlformats.org/officeDocument/2006/relationships/diagramColors" Target="../diagrams/colors2.xml"/></Relationships>
</file>

<file path=ppt/slides/_rels/slide20.xml.rels><?xml version="1.0" encoding="UTF-8" standalone="yes"?>
<Relationships xmlns="http://schemas.openxmlformats.org/package/2006/relationships"><Relationship Id="rId3" Type="http://schemas.openxmlformats.org/officeDocument/2006/relationships/hyperlink" Target="https://tscpl.org/books-movies-music/intro-dungeons-dragons" TargetMode="External"/><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openxmlformats.org/officeDocument/2006/relationships/hyperlink" Target="https://www.wallpaperflare.com/dungeons-and-dragons-dice-dandd-d20-dice-d20-wallpaper-bdpym" TargetMode="External"/><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davelevy.info/wiki/dungeons-dragons/"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wiki.alexissmolensk.com/index.php/Beholder" TargetMode="External"/><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iki.alexissmolensk.com/index.php/Surprise_(combat)" TargetMode="External"/><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hyperlink" Target="https://creativecommons.org/licenses/by/3.0/"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iki.alexissmolensk.com/index.php/Player_Characters" TargetMode="External"/><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wiki.alexissmolensk.com/index.php/Bless_(spell)" TargetMode="External"/><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deviantart.com/maradraws/art/Vecna-757780051"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hearthstone.gamepedia.com/Fool's_Gold"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iki.alexissmolensk.com/index.php/Clan_(group)" TargetMode="External"/><Relationship Id="rId2" Type="http://schemas.openxmlformats.org/officeDocument/2006/relationships/image" Target="../media/image25.jpeg"/><Relationship Id="rId1" Type="http://schemas.openxmlformats.org/officeDocument/2006/relationships/slideLayout" Target="../slideLayouts/slideLayout1.xml"/><Relationship Id="rId5" Type="http://schemas.openxmlformats.org/officeDocument/2006/relationships/hyperlink" Target="https://generacionxbox.com/dd-dark-alliance-ya-disponible-xbox-game-pass/" TargetMode="External"/><Relationship Id="rId4" Type="http://schemas.openxmlformats.org/officeDocument/2006/relationships/image" Target="../media/image26.jpeg"/></Relationships>
</file>

<file path=ppt/slides/_rels/slide32.xml.rels><?xml version="1.0" encoding="UTF-8" standalone="yes"?>
<Relationships xmlns="http://schemas.openxmlformats.org/package/2006/relationships"><Relationship Id="rId3" Type="http://schemas.openxmlformats.org/officeDocument/2006/relationships/hyperlink" Target="https://odin-valhallarpg.blogspot.com/2014/01/expulsar-mortos-vivos-em-d-5-edicao.html" TargetMode="External"/><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hyperlink" Target="https://kobold.club/fight/#/encounter-builder"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iki.alexissmolensk.com/index.php/Rest_(healing)" TargetMode="External"/><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newgrounds.com/art/view/acgats/d-d-the-party-continues"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sorcererking.gamepedia.com/Wizard"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awoiaf.westeros.org/index.php/King-beyond-the-Wall" TargetMode="External"/><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jpeg"/><Relationship Id="rId7" Type="http://schemas.openxmlformats.org/officeDocument/2006/relationships/diagramLayout" Target="../diagrams/layout3.xml"/><Relationship Id="rId12"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diagramData" Target="../diagrams/data3.xml"/><Relationship Id="rId11" Type="http://schemas.openxmlformats.org/officeDocument/2006/relationships/image" Target="../media/image3.png"/><Relationship Id="rId5" Type="http://schemas.openxmlformats.org/officeDocument/2006/relationships/hyperlink" Target="https://www.facebook.com/dragonfodderdm" TargetMode="External"/><Relationship Id="rId10" Type="http://schemas.microsoft.com/office/2007/relationships/diagramDrawing" Target="../diagrams/drawing3.xml"/><Relationship Id="rId4" Type="http://schemas.openxmlformats.org/officeDocument/2006/relationships/image" Target="../media/image2.jpeg"/><Relationship Id="rId9" Type="http://schemas.openxmlformats.org/officeDocument/2006/relationships/diagramColors" Target="../diagrams/colors3.xml"/></Relationships>
</file>

<file path=ppt/slides/_rels/slide4.xml.rels><?xml version="1.0" encoding="UTF-8" standalone="yes"?>
<Relationships xmlns="http://schemas.openxmlformats.org/package/2006/relationships"><Relationship Id="rId3" Type="http://schemas.openxmlformats.org/officeDocument/2006/relationships/hyperlink" Target="https://wiki.alexissmolensk.com/index.php/Player_Characters"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ewgrounds.com/art/view/finbeard/commission-d-d-party-2"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odin-valhallarpg.blogspot.com/2016/09/ranger-revisado-em-d-5-oficial.html" TargetMode="External"/><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ovelhinhodorpg.wordpress.com/2020/09/13/quando-o-narrador-esta-fazendo-demais/"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xillareborn.deviantart.com/art/Dungeon-Master-510292503" TargetMode="External"/><Relationship Id="rId2" Type="http://schemas.openxmlformats.org/officeDocument/2006/relationships/image" Target="../media/image10.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C2D9CC-CA70-1DB3-B0F5-DA93CEE50841}"/>
              </a:ext>
            </a:extLst>
          </p:cNvPr>
          <p:cNvGraphicFramePr/>
          <p:nvPr>
            <p:extLst>
              <p:ext uri="{D42A27DB-BD31-4B8C-83A1-F6EECF244321}">
                <p14:modId xmlns:p14="http://schemas.microsoft.com/office/powerpoint/2010/main" val="2370651297"/>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B4D4C78C-A21D-8DDC-1678-10B70DB83D44}"/>
              </a:ext>
            </a:extLst>
          </p:cNvPr>
          <p:cNvSpPr>
            <a:spLocks noGrp="1"/>
          </p:cNvSpPr>
          <p:nvPr>
            <p:ph type="title" idx="4294967295"/>
          </p:nvPr>
        </p:nvSpPr>
        <p:spPr>
          <a:xfrm>
            <a:off x="0" y="-248829"/>
            <a:ext cx="10515600" cy="1325563"/>
          </a:xfrm>
        </p:spPr>
        <p:txBody>
          <a:bodyPr/>
          <a:lstStyle/>
          <a:p>
            <a:r>
              <a:rPr lang="en-US" dirty="0"/>
              <a:t>PLANNING SLIDE</a:t>
            </a:r>
          </a:p>
        </p:txBody>
      </p:sp>
    </p:spTree>
    <p:extLst>
      <p:ext uri="{BB962C8B-B14F-4D97-AF65-F5344CB8AC3E}">
        <p14:creationId xmlns:p14="http://schemas.microsoft.com/office/powerpoint/2010/main" val="389861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31296DF7-45D7-FB3B-8522-D925E721965F}"/>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dirty="0">
                <a:solidFill>
                  <a:schemeClr val="bg1"/>
                </a:solidFill>
              </a:rPr>
              <a:t>Tricks of the Trade</a:t>
            </a:r>
          </a:p>
        </p:txBody>
      </p:sp>
      <p:cxnSp>
        <p:nvCxnSpPr>
          <p:cNvPr id="31" name="Straight Connector 30">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703BAAEB-14F5-A544-3643-F27B1A9F1081}"/>
              </a:ext>
            </a:extLst>
          </p:cNvPr>
          <p:cNvSpPr>
            <a:spLocks noGrp="1"/>
          </p:cNvSpPr>
          <p:nvPr>
            <p:ph type="body" sz="half" idx="2"/>
          </p:nvPr>
        </p:nvSpPr>
        <p:spPr>
          <a:xfrm>
            <a:off x="897769" y="1909192"/>
            <a:ext cx="4586513" cy="3647710"/>
          </a:xfrm>
        </p:spPr>
        <p:txBody>
          <a:bodyPr vert="horz" lIns="91440" tIns="45720" rIns="91440" bIns="45720" rtlCol="0">
            <a:normAutofit/>
          </a:bodyPr>
          <a:lstStyle/>
          <a:p>
            <a:pPr marL="285750" indent="-228600">
              <a:buFont typeface="Arial" panose="020B0604020202020204" pitchFamily="34" charset="0"/>
              <a:buChar char="•"/>
            </a:pPr>
            <a:r>
              <a:rPr lang="en-US" dirty="0">
                <a:solidFill>
                  <a:schemeClr val="bg1"/>
                </a:solidFill>
              </a:rPr>
              <a:t>Milestone is the way to level</a:t>
            </a:r>
          </a:p>
          <a:p>
            <a:pPr marL="285750" indent="-228600">
              <a:buFont typeface="Arial" panose="020B0604020202020204" pitchFamily="34" charset="0"/>
              <a:buChar char="•"/>
            </a:pPr>
            <a:r>
              <a:rPr lang="en-US" dirty="0">
                <a:solidFill>
                  <a:schemeClr val="bg1"/>
                </a:solidFill>
              </a:rPr>
              <a:t>Level the whole party at once</a:t>
            </a:r>
          </a:p>
          <a:p>
            <a:pPr marL="285750" indent="-228600">
              <a:buFont typeface="Arial" panose="020B0604020202020204" pitchFamily="34" charset="0"/>
              <a:buChar char="•"/>
            </a:pPr>
            <a:r>
              <a:rPr lang="en-US" dirty="0">
                <a:solidFill>
                  <a:schemeClr val="bg1"/>
                </a:solidFill>
              </a:rPr>
              <a:t>Give the players Homework</a:t>
            </a:r>
          </a:p>
          <a:p>
            <a:pPr marL="285750" indent="-228600">
              <a:buFont typeface="Arial" panose="020B0604020202020204" pitchFamily="34" charset="0"/>
              <a:buChar char="•"/>
            </a:pPr>
            <a:r>
              <a:rPr lang="en-US" dirty="0">
                <a:solidFill>
                  <a:schemeClr val="bg1"/>
                </a:solidFill>
              </a:rPr>
              <a:t>Improvise – action, dice rolls – allow yourself and your players to be surprised</a:t>
            </a:r>
          </a:p>
          <a:p>
            <a:pPr marL="285750" indent="-228600">
              <a:buFont typeface="Arial" panose="020B0604020202020204" pitchFamily="34" charset="0"/>
              <a:buChar char="•"/>
            </a:pPr>
            <a:r>
              <a:rPr lang="en-US" dirty="0">
                <a:solidFill>
                  <a:schemeClr val="bg1"/>
                </a:solidFill>
              </a:rPr>
              <a:t>Delegate tasks to the players</a:t>
            </a:r>
          </a:p>
          <a:p>
            <a:pPr marL="285750" indent="-228600">
              <a:buFont typeface="Arial" panose="020B0604020202020204" pitchFamily="34" charset="0"/>
              <a:buChar char="•"/>
            </a:pPr>
            <a:r>
              <a:rPr lang="en-US" dirty="0">
                <a:solidFill>
                  <a:schemeClr val="bg1"/>
                </a:solidFill>
              </a:rPr>
              <a:t>Use static monster damage, or automate it as much as you can</a:t>
            </a:r>
          </a:p>
          <a:p>
            <a:pPr marL="285750" indent="-228600">
              <a:buFont typeface="Arial" panose="020B0604020202020204" pitchFamily="34" charset="0"/>
              <a:buChar char="•"/>
            </a:pPr>
            <a:r>
              <a:rPr lang="en-US" dirty="0">
                <a:solidFill>
                  <a:schemeClr val="bg1"/>
                </a:solidFill>
              </a:rPr>
              <a:t>Consider using Minions</a:t>
            </a:r>
          </a:p>
          <a:p>
            <a:pPr marL="285750" indent="-228600">
              <a:buFont typeface="Arial" panose="020B0604020202020204" pitchFamily="34" charset="0"/>
              <a:buChar char="•"/>
            </a:pPr>
            <a:r>
              <a:rPr lang="en-US" dirty="0">
                <a:solidFill>
                  <a:schemeClr val="bg1"/>
                </a:solidFill>
              </a:rPr>
              <a:t>Document your House Rules</a:t>
            </a:r>
          </a:p>
          <a:p>
            <a:pPr marL="285750" indent="-228600">
              <a:buFont typeface="Arial" panose="020B0604020202020204" pitchFamily="34" charset="0"/>
              <a:buChar char="•"/>
            </a:pPr>
            <a:r>
              <a:rPr lang="en-US" dirty="0">
                <a:solidFill>
                  <a:schemeClr val="bg1"/>
                </a:solidFill>
              </a:rPr>
              <a:t>Document your game log</a:t>
            </a:r>
          </a:p>
        </p:txBody>
      </p:sp>
      <p:cxnSp>
        <p:nvCxnSpPr>
          <p:cNvPr id="33" name="Straight Connector 32">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picture containing text, queen&#10;&#10;Description automatically generated">
            <a:extLst>
              <a:ext uri="{FF2B5EF4-FFF2-40B4-BE49-F238E27FC236}">
                <a16:creationId xmlns:a16="http://schemas.microsoft.com/office/drawing/2014/main" id="{1A349775-01E6-4221-1805-8298337EB94A}"/>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t="12567" r="1" b="19357"/>
          <a:stretch/>
        </p:blipFill>
        <p:spPr>
          <a:xfrm>
            <a:off x="6525453" y="10"/>
            <a:ext cx="5666547" cy="6857990"/>
          </a:xfrm>
          <a:prstGeom prst="rect">
            <a:avLst/>
          </a:prstGeom>
        </p:spPr>
      </p:pic>
    </p:spTree>
    <p:extLst>
      <p:ext uri="{BB962C8B-B14F-4D97-AF65-F5344CB8AC3E}">
        <p14:creationId xmlns:p14="http://schemas.microsoft.com/office/powerpoint/2010/main" val="714067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icture containing text&#10;&#10;Description automatically generated">
            <a:extLst>
              <a:ext uri="{FF2B5EF4-FFF2-40B4-BE49-F238E27FC236}">
                <a16:creationId xmlns:a16="http://schemas.microsoft.com/office/drawing/2014/main" id="{C88968AB-BE78-8AEA-5BD1-93ABD26CDA63}"/>
              </a:ext>
            </a:extLst>
          </p:cNvPr>
          <p:cNvPicPr>
            <a:picLocks noGrp="1" noChangeAspect="1"/>
          </p:cNvPicPr>
          <p:nvPr>
            <p:ph idx="1"/>
          </p:nvPr>
        </p:nvPicPr>
        <p:blipFill rotWithShape="1">
          <a:blip r:embed="rId3">
            <a:extLst>
              <a:ext uri="{837473B0-CC2E-450A-ABE3-18F120FF3D39}">
                <a1611:picAttrSrcUrl xmlns:a1611="http://schemas.microsoft.com/office/drawing/2016/11/main" r:id="rId4"/>
              </a:ext>
            </a:extLst>
          </a:blip>
          <a:srcRect l="4379" t="9091" r="30977"/>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3B7EFA01-CD37-3800-68A8-48D6196ED0A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t>DM’s Checklist</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 Placeholder 5">
            <a:extLst>
              <a:ext uri="{FF2B5EF4-FFF2-40B4-BE49-F238E27FC236}">
                <a16:creationId xmlns:a16="http://schemas.microsoft.com/office/drawing/2014/main" id="{6042F22A-1AC6-AEEA-7577-3B07C7DE7787}"/>
              </a:ext>
            </a:extLst>
          </p:cNvPr>
          <p:cNvSpPr>
            <a:spLocks noGrp="1"/>
          </p:cNvSpPr>
          <p:nvPr>
            <p:ph type="body" sz="half" idx="2"/>
          </p:nvPr>
        </p:nvSpPr>
        <p:spPr>
          <a:xfrm>
            <a:off x="371094" y="2718054"/>
            <a:ext cx="3438906" cy="3207258"/>
          </a:xfrm>
        </p:spPr>
        <p:txBody>
          <a:bodyPr vert="horz" lIns="91440" tIns="45720" rIns="91440" bIns="45720" rtlCol="0" anchor="t">
            <a:normAutofit/>
          </a:bodyPr>
          <a:lstStyle/>
          <a:p>
            <a:pPr marL="285750" indent="-228600">
              <a:buFont typeface="Arial" panose="020B0604020202020204" pitchFamily="34" charset="0"/>
              <a:buChar char="•"/>
            </a:pPr>
            <a:r>
              <a:rPr lang="en-US" sz="1700" dirty="0"/>
              <a:t>Review the Characters</a:t>
            </a:r>
          </a:p>
          <a:p>
            <a:pPr marL="285750" indent="-228600">
              <a:buFont typeface="Arial" panose="020B0604020202020204" pitchFamily="34" charset="0"/>
              <a:buChar char="•"/>
            </a:pPr>
            <a:r>
              <a:rPr lang="en-US" sz="1700" dirty="0"/>
              <a:t>Create a Strong Start</a:t>
            </a:r>
          </a:p>
          <a:p>
            <a:pPr marL="285750" indent="-228600">
              <a:buFont typeface="Arial" panose="020B0604020202020204" pitchFamily="34" charset="0"/>
              <a:buChar char="•"/>
            </a:pPr>
            <a:r>
              <a:rPr lang="en-US" sz="1700" dirty="0"/>
              <a:t>Outline Potential Scenes</a:t>
            </a:r>
          </a:p>
          <a:p>
            <a:pPr marL="285750" indent="-228600">
              <a:buFont typeface="Arial" panose="020B0604020202020204" pitchFamily="34" charset="0"/>
              <a:buChar char="•"/>
            </a:pPr>
            <a:r>
              <a:rPr lang="en-US" sz="1700" dirty="0"/>
              <a:t>Define Secrets and Clues</a:t>
            </a:r>
          </a:p>
          <a:p>
            <a:pPr marL="285750" indent="-228600">
              <a:buFont typeface="Arial" panose="020B0604020202020204" pitchFamily="34" charset="0"/>
              <a:buChar char="•"/>
            </a:pPr>
            <a:r>
              <a:rPr lang="en-US" sz="1700" dirty="0"/>
              <a:t>Develop Fantastic Locations</a:t>
            </a:r>
          </a:p>
          <a:p>
            <a:pPr marL="285750" indent="-228600">
              <a:buFont typeface="Arial" panose="020B0604020202020204" pitchFamily="34" charset="0"/>
              <a:buChar char="•"/>
            </a:pPr>
            <a:r>
              <a:rPr lang="en-US" sz="1700" dirty="0"/>
              <a:t>Outline Important NPCs</a:t>
            </a:r>
          </a:p>
          <a:p>
            <a:pPr marL="285750" indent="-228600">
              <a:buFont typeface="Arial" panose="020B0604020202020204" pitchFamily="34" charset="0"/>
              <a:buChar char="•"/>
            </a:pPr>
            <a:r>
              <a:rPr lang="en-US" sz="1700" dirty="0"/>
              <a:t>Choose Relevant Monsters</a:t>
            </a:r>
          </a:p>
          <a:p>
            <a:pPr marL="285750" indent="-228600">
              <a:buFont typeface="Arial" panose="020B0604020202020204" pitchFamily="34" charset="0"/>
              <a:buChar char="•"/>
            </a:pPr>
            <a:r>
              <a:rPr lang="en-US" sz="1700" dirty="0"/>
              <a:t>Select Magic Item Rewards</a:t>
            </a:r>
          </a:p>
        </p:txBody>
      </p:sp>
    </p:spTree>
    <p:extLst>
      <p:ext uri="{BB962C8B-B14F-4D97-AF65-F5344CB8AC3E}">
        <p14:creationId xmlns:p14="http://schemas.microsoft.com/office/powerpoint/2010/main" val="360608511"/>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54719C-7038-67E1-885F-973BEBF60878}"/>
              </a:ext>
            </a:extLst>
          </p:cNvPr>
          <p:cNvSpPr>
            <a:spLocks noGrp="1"/>
          </p:cNvSpPr>
          <p:nvPr>
            <p:ph type="title"/>
          </p:nvPr>
        </p:nvSpPr>
        <p:spPr>
          <a:xfrm>
            <a:off x="838200" y="1641752"/>
            <a:ext cx="6140449" cy="1323439"/>
          </a:xfrm>
        </p:spPr>
        <p:txBody>
          <a:bodyPr vert="horz" lIns="91440" tIns="45720" rIns="91440" bIns="45720" rtlCol="0" anchor="t">
            <a:normAutofit/>
          </a:bodyPr>
          <a:lstStyle/>
          <a:p>
            <a:r>
              <a:rPr lang="en-US" sz="4000">
                <a:solidFill>
                  <a:schemeClr val="bg1"/>
                </a:solidFill>
              </a:rPr>
              <a:t>5 Min Preparation</a:t>
            </a:r>
          </a:p>
        </p:txBody>
      </p:sp>
      <p:sp>
        <p:nvSpPr>
          <p:cNvPr id="4" name="Text Placeholder 3">
            <a:extLst>
              <a:ext uri="{FF2B5EF4-FFF2-40B4-BE49-F238E27FC236}">
                <a16:creationId xmlns:a16="http://schemas.microsoft.com/office/drawing/2014/main" id="{86B3D6A6-9201-805A-CAF9-E0C1DA35CF52}"/>
              </a:ext>
            </a:extLst>
          </p:cNvPr>
          <p:cNvSpPr>
            <a:spLocks noGrp="1"/>
          </p:cNvSpPr>
          <p:nvPr>
            <p:ph type="body" sz="half" idx="2"/>
          </p:nvPr>
        </p:nvSpPr>
        <p:spPr>
          <a:xfrm>
            <a:off x="838200" y="3146400"/>
            <a:ext cx="6140449" cy="2862288"/>
          </a:xfrm>
        </p:spPr>
        <p:txBody>
          <a:bodyPr vert="horz" lIns="91440" tIns="45720" rIns="91440" bIns="45720" rtlCol="0">
            <a:normAutofit/>
          </a:bodyPr>
          <a:lstStyle/>
          <a:p>
            <a:pPr marL="285750" indent="-228600">
              <a:buFont typeface="Arial" panose="020B0604020202020204" pitchFamily="34" charset="0"/>
              <a:buChar char="•"/>
            </a:pPr>
            <a:r>
              <a:rPr lang="en-US" sz="2400">
                <a:solidFill>
                  <a:schemeClr val="bg1">
                    <a:alpha val="80000"/>
                  </a:schemeClr>
                </a:solidFill>
              </a:rPr>
              <a:t>Create a Strong Start</a:t>
            </a:r>
          </a:p>
          <a:p>
            <a:pPr marL="285750" indent="-228600">
              <a:buFont typeface="Arial" panose="020B0604020202020204" pitchFamily="34" charset="0"/>
              <a:buChar char="•"/>
            </a:pPr>
            <a:r>
              <a:rPr lang="en-US" sz="2400">
                <a:solidFill>
                  <a:schemeClr val="bg1">
                    <a:alpha val="80000"/>
                  </a:schemeClr>
                </a:solidFill>
              </a:rPr>
              <a:t>Define Secrets and Clues</a:t>
            </a:r>
          </a:p>
          <a:p>
            <a:pPr marL="285750" indent="-228600">
              <a:buFont typeface="Arial" panose="020B0604020202020204" pitchFamily="34" charset="0"/>
              <a:buChar char="•"/>
            </a:pPr>
            <a:r>
              <a:rPr lang="en-US" sz="2400">
                <a:solidFill>
                  <a:schemeClr val="bg1">
                    <a:alpha val="80000"/>
                  </a:schemeClr>
                </a:solidFill>
              </a:rPr>
              <a:t>Develop Fantastic Locations</a:t>
            </a:r>
          </a:p>
        </p:txBody>
      </p:sp>
      <p:pic>
        <p:nvPicPr>
          <p:cNvPr id="6" name="Content Placeholder 5" descr="A picture containing dark&#10;&#10;Description automatically generated">
            <a:extLst>
              <a:ext uri="{FF2B5EF4-FFF2-40B4-BE49-F238E27FC236}">
                <a16:creationId xmlns:a16="http://schemas.microsoft.com/office/drawing/2014/main" id="{733491BE-07CB-A571-152A-FF3141EE93BC}"/>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r="2" b="9069"/>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23" name="Group 22">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4" name="Freeform: Shape 23">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1571595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6" name="Content Placeholder 5" descr="A group of people in clothing&#10;&#10;Description automatically generated with medium confidence">
            <a:extLst>
              <a:ext uri="{FF2B5EF4-FFF2-40B4-BE49-F238E27FC236}">
                <a16:creationId xmlns:a16="http://schemas.microsoft.com/office/drawing/2014/main" id="{9AE7D89F-3E18-979C-2878-CC45A2879E7F}"/>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l="3580" r="1" b="1"/>
          <a:stretch/>
        </p:blipFill>
        <p:spPr>
          <a:xfrm>
            <a:off x="20" y="10"/>
            <a:ext cx="12188932" cy="6857990"/>
          </a:xfrm>
          <a:prstGeom prst="rect">
            <a:avLst/>
          </a:prstGeom>
        </p:spPr>
      </p:pic>
      <p:sp>
        <p:nvSpPr>
          <p:cNvPr id="12" name="Freeform: Shape 11">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CD6A841-172D-DD12-A32D-B2FAE843699F}"/>
              </a:ext>
            </a:extLst>
          </p:cNvPr>
          <p:cNvSpPr>
            <a:spLocks noGrp="1"/>
          </p:cNvSpPr>
          <p:nvPr>
            <p:ph type="title"/>
          </p:nvPr>
        </p:nvSpPr>
        <p:spPr>
          <a:xfrm>
            <a:off x="618062" y="4185749"/>
            <a:ext cx="9265771" cy="622836"/>
          </a:xfrm>
        </p:spPr>
        <p:txBody>
          <a:bodyPr vert="horz" lIns="91440" tIns="45720" rIns="91440" bIns="45720" rtlCol="0" anchor="ctr">
            <a:normAutofit/>
          </a:bodyPr>
          <a:lstStyle/>
          <a:p>
            <a:r>
              <a:rPr lang="en-US" sz="3600"/>
              <a:t>Time Inbetween</a:t>
            </a:r>
          </a:p>
        </p:txBody>
      </p:sp>
      <p:sp>
        <p:nvSpPr>
          <p:cNvPr id="4" name="Text Placeholder 3">
            <a:extLst>
              <a:ext uri="{FF2B5EF4-FFF2-40B4-BE49-F238E27FC236}">
                <a16:creationId xmlns:a16="http://schemas.microsoft.com/office/drawing/2014/main" id="{B3F0DC4C-5DD6-8622-E4BC-82FFD3CA3B50}"/>
              </a:ext>
            </a:extLst>
          </p:cNvPr>
          <p:cNvSpPr>
            <a:spLocks noGrp="1"/>
          </p:cNvSpPr>
          <p:nvPr>
            <p:ph type="body" sz="half" idx="2"/>
          </p:nvPr>
        </p:nvSpPr>
        <p:spPr>
          <a:xfrm>
            <a:off x="618063" y="4856921"/>
            <a:ext cx="9565028" cy="1249240"/>
          </a:xfrm>
        </p:spPr>
        <p:txBody>
          <a:bodyPr vert="horz" lIns="91440" tIns="45720" rIns="91440" bIns="45720" rtlCol="0">
            <a:normAutofit/>
          </a:bodyPr>
          <a:lstStyle/>
          <a:p>
            <a:pPr marL="285750" indent="-228600">
              <a:buFont typeface="Arial" panose="020B0604020202020204" pitchFamily="34" charset="0"/>
              <a:buChar char="•"/>
            </a:pPr>
            <a:r>
              <a:rPr lang="en-US" sz="1500"/>
              <a:t>Prime your brain with inspiration – from books, TV, Movies, and the internet</a:t>
            </a:r>
          </a:p>
          <a:p>
            <a:pPr marL="285750" indent="-228600">
              <a:buFont typeface="Arial" panose="020B0604020202020204" pitchFamily="34" charset="0"/>
              <a:buChar char="•"/>
            </a:pPr>
            <a:r>
              <a:rPr lang="en-US" sz="1500"/>
              <a:t>Remind yourself of the player’s names and motivation</a:t>
            </a:r>
          </a:p>
          <a:p>
            <a:pPr marL="285750" indent="-228600">
              <a:buFont typeface="Arial" panose="020B0604020202020204" pitchFamily="34" charset="0"/>
              <a:buChar char="•"/>
            </a:pPr>
            <a:r>
              <a:rPr lang="en-US" sz="1500"/>
              <a:t>Ask yourself what is happening in the world the players do not see, and what the NPC’s are doing when they are out of frame</a:t>
            </a:r>
          </a:p>
        </p:txBody>
      </p:sp>
    </p:spTree>
    <p:extLst>
      <p:ext uri="{BB962C8B-B14F-4D97-AF65-F5344CB8AC3E}">
        <p14:creationId xmlns:p14="http://schemas.microsoft.com/office/powerpoint/2010/main" val="402511542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Slide Background Fill">
            <a:extLst>
              <a:ext uri="{FF2B5EF4-FFF2-40B4-BE49-F238E27FC236}">
                <a16:creationId xmlns:a16="http://schemas.microsoft.com/office/drawing/2014/main" id="{9DAE9059-5BC0-4B75-B536-54BFB08FFE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30"/>
            <a:ext cx="121889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olor fill">
            <a:extLst>
              <a:ext uri="{FF2B5EF4-FFF2-40B4-BE49-F238E27FC236}">
                <a16:creationId xmlns:a16="http://schemas.microsoft.com/office/drawing/2014/main" id="{F17EE558-8341-47F3-B29A-14E701B36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634"/>
            <a:ext cx="12188949"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A group of people around a bull&#10;&#10;Description automatically generated with low confidence">
            <a:extLst>
              <a:ext uri="{FF2B5EF4-FFF2-40B4-BE49-F238E27FC236}">
                <a16:creationId xmlns:a16="http://schemas.microsoft.com/office/drawing/2014/main" id="{73431341-BD6B-0ABF-36D5-D1717EBA68AF}"/>
              </a:ext>
            </a:extLst>
          </p:cNvPr>
          <p:cNvPicPr>
            <a:picLocks noGrp="1" noChangeAspect="1"/>
          </p:cNvPicPr>
          <p:nvPr>
            <p:ph idx="1"/>
          </p:nvPr>
        </p:nvPicPr>
        <p:blipFill rotWithShape="1">
          <a:blip r:embed="rId2">
            <a:alphaModFix amt="31000"/>
            <a:extLst>
              <a:ext uri="{837473B0-CC2E-450A-ABE3-18F120FF3D39}">
                <a1611:picAttrSrcUrl xmlns:a1611="http://schemas.microsoft.com/office/drawing/2016/11/main" r:id="rId3"/>
              </a:ext>
            </a:extLst>
          </a:blip>
          <a:srcRect l="5670" r="996"/>
          <a:stretch/>
        </p:blipFill>
        <p:spPr>
          <a:xfrm>
            <a:off x="3048" y="14767"/>
            <a:ext cx="12192001" cy="6858000"/>
          </a:xfrm>
          <a:prstGeom prst="rect">
            <a:avLst/>
          </a:prstGeom>
        </p:spPr>
      </p:pic>
      <p:grpSp>
        <p:nvGrpSpPr>
          <p:cNvPr id="15" name="Group 14">
            <a:extLst>
              <a:ext uri="{FF2B5EF4-FFF2-40B4-BE49-F238E27FC236}">
                <a16:creationId xmlns:a16="http://schemas.microsoft.com/office/drawing/2014/main" id="{73FC59CD-C9DA-4650-8128-10CD2396E33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88952" cy="6858000"/>
            <a:chOff x="0" y="0"/>
            <a:chExt cx="12188952" cy="6858000"/>
          </a:xfrm>
        </p:grpSpPr>
        <p:sp>
          <p:nvSpPr>
            <p:cNvPr id="16" name="Freeform: Shape 15">
              <a:extLst>
                <a:ext uri="{FF2B5EF4-FFF2-40B4-BE49-F238E27FC236}">
                  <a16:creationId xmlns:a16="http://schemas.microsoft.com/office/drawing/2014/main" id="{5987BEC2-A37A-4BD2-B378-ED56E0786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8A84300-60A4-4D45-BC17-FE0C4F193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84AD69DF-D02A-4EED-92C3-CA0EBA0471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F75F2D3B-3AD8-4842-8C23-DF279210C9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2FCF15B7-4678-4175-81C2-84308D09BA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0DC6AEC7-0ECD-41FC-9A7D-4CCCCBC307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1B8BBA06-D341-464C-8CF0-207A7D2A0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E7BDB8DE-63BF-D670-79CD-FCF893A05142}"/>
              </a:ext>
            </a:extLst>
          </p:cNvPr>
          <p:cNvSpPr>
            <a:spLocks noGrp="1"/>
          </p:cNvSpPr>
          <p:nvPr>
            <p:ph type="title"/>
          </p:nvPr>
        </p:nvSpPr>
        <p:spPr>
          <a:xfrm>
            <a:off x="1019556" y="383457"/>
            <a:ext cx="10158984" cy="2686825"/>
          </a:xfrm>
        </p:spPr>
        <p:txBody>
          <a:bodyPr vert="horz" lIns="91440" tIns="45720" rIns="91440" bIns="45720" rtlCol="0" anchor="b">
            <a:normAutofit/>
          </a:bodyPr>
          <a:lstStyle/>
          <a:p>
            <a:pPr algn="ctr"/>
            <a:r>
              <a:rPr lang="en-US" sz="4800">
                <a:solidFill>
                  <a:schemeClr val="bg1"/>
                </a:solidFill>
              </a:rPr>
              <a:t>Embrace the Truths</a:t>
            </a:r>
          </a:p>
        </p:txBody>
      </p:sp>
      <p:sp>
        <p:nvSpPr>
          <p:cNvPr id="4" name="Text Placeholder 3">
            <a:extLst>
              <a:ext uri="{FF2B5EF4-FFF2-40B4-BE49-F238E27FC236}">
                <a16:creationId xmlns:a16="http://schemas.microsoft.com/office/drawing/2014/main" id="{9F261E1B-899C-78B1-7152-61F397B6E081}"/>
              </a:ext>
            </a:extLst>
          </p:cNvPr>
          <p:cNvSpPr>
            <a:spLocks noGrp="1"/>
          </p:cNvSpPr>
          <p:nvPr>
            <p:ph type="body" sz="half" idx="2"/>
          </p:nvPr>
        </p:nvSpPr>
        <p:spPr>
          <a:xfrm>
            <a:off x="1019556" y="3183805"/>
            <a:ext cx="10158984" cy="3094165"/>
          </a:xfrm>
        </p:spPr>
        <p:txBody>
          <a:bodyPr vert="horz" lIns="91440" tIns="45720" rIns="91440" bIns="45720" rtlCol="0" anchor="t">
            <a:normAutofit/>
          </a:bodyPr>
          <a:lstStyle/>
          <a:p>
            <a:pPr marL="285750" indent="-228600" algn="ctr">
              <a:buFont typeface="Arial" panose="020B0604020202020204" pitchFamily="34" charset="0"/>
              <a:buChar char="•"/>
            </a:pPr>
            <a:r>
              <a:rPr lang="en-US" sz="1800">
                <a:solidFill>
                  <a:schemeClr val="bg1"/>
                </a:solidFill>
              </a:rPr>
              <a:t>EVERYONE wants to have Fun</a:t>
            </a:r>
          </a:p>
          <a:p>
            <a:pPr marL="285750" indent="-228600" algn="ctr">
              <a:buFont typeface="Arial" panose="020B0604020202020204" pitchFamily="34" charset="0"/>
              <a:buChar char="•"/>
            </a:pPr>
            <a:r>
              <a:rPr lang="en-US" sz="1800">
                <a:solidFill>
                  <a:schemeClr val="bg1"/>
                </a:solidFill>
              </a:rPr>
              <a:t>Players don’t care as much as you think</a:t>
            </a:r>
          </a:p>
          <a:p>
            <a:pPr marL="285750" indent="-228600" algn="ctr">
              <a:buFont typeface="Arial" panose="020B0604020202020204" pitchFamily="34" charset="0"/>
              <a:buChar char="•"/>
            </a:pPr>
            <a:r>
              <a:rPr lang="en-US" sz="1800">
                <a:solidFill>
                  <a:schemeClr val="bg1"/>
                </a:solidFill>
              </a:rPr>
              <a:t>Players want to see their characters do awesome things, and will talk about them in-between sessions</a:t>
            </a:r>
          </a:p>
          <a:p>
            <a:pPr marL="285750" indent="-228600" algn="ctr">
              <a:buFont typeface="Arial" panose="020B0604020202020204" pitchFamily="34" charset="0"/>
              <a:buChar char="•"/>
            </a:pPr>
            <a:r>
              <a:rPr lang="en-US" sz="1800">
                <a:solidFill>
                  <a:schemeClr val="bg1"/>
                </a:solidFill>
              </a:rPr>
              <a:t>It is NEVER the DM vs the Players; commiserate when they fail, celebrate when they win</a:t>
            </a:r>
          </a:p>
          <a:p>
            <a:pPr marL="285750" indent="-228600" algn="ctr">
              <a:buFont typeface="Arial" panose="020B0604020202020204" pitchFamily="34" charset="0"/>
              <a:buChar char="•"/>
            </a:pPr>
            <a:r>
              <a:rPr lang="en-US" sz="1800">
                <a:solidFill>
                  <a:schemeClr val="bg1"/>
                </a:solidFill>
              </a:rPr>
              <a:t>Be their biggest fan</a:t>
            </a:r>
          </a:p>
          <a:p>
            <a:pPr marL="285750" indent="-228600" algn="ctr">
              <a:buFont typeface="Arial" panose="020B0604020202020204" pitchFamily="34" charset="0"/>
              <a:buChar char="•"/>
            </a:pPr>
            <a:r>
              <a:rPr lang="en-US" sz="1800">
                <a:solidFill>
                  <a:schemeClr val="bg1"/>
                </a:solidFill>
              </a:rPr>
              <a:t>Let the players break the game, then evolve it when they do</a:t>
            </a:r>
          </a:p>
        </p:txBody>
      </p:sp>
    </p:spTree>
    <p:extLst>
      <p:ext uri="{BB962C8B-B14F-4D97-AF65-F5344CB8AC3E}">
        <p14:creationId xmlns:p14="http://schemas.microsoft.com/office/powerpoint/2010/main" val="2038206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3F44D46-8A41-2071-A07C-3984AFE2E9E7}"/>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r="2530" b="1"/>
          <a:stretch/>
        </p:blipFill>
        <p:spPr>
          <a:xfrm>
            <a:off x="3522468" y="10"/>
            <a:ext cx="8669532" cy="6857990"/>
          </a:xfrm>
          <a:prstGeom prst="rect">
            <a:avLst/>
          </a:prstGeom>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1B93A47-7FE0-70DE-E940-FE0001D9E7E0}"/>
              </a:ext>
            </a:extLst>
          </p:cNvPr>
          <p:cNvSpPr>
            <a:spLocks noGrp="1"/>
          </p:cNvSpPr>
          <p:nvPr>
            <p:ph type="title"/>
          </p:nvPr>
        </p:nvSpPr>
        <p:spPr>
          <a:xfrm>
            <a:off x="371094" y="1161288"/>
            <a:ext cx="5265208" cy="1124712"/>
          </a:xfrm>
        </p:spPr>
        <p:txBody>
          <a:bodyPr vert="horz" lIns="91440" tIns="45720" rIns="91440" bIns="45720" rtlCol="0" anchor="b">
            <a:normAutofit/>
          </a:bodyPr>
          <a:lstStyle/>
          <a:p>
            <a:pPr lvl="0"/>
            <a:r>
              <a:rPr lang="en-US" sz="6600" dirty="0">
                <a:effectLst/>
              </a:rPr>
              <a:t>Job of the DM</a:t>
            </a:r>
            <a:endParaRPr lang="en-US" sz="6600" dirty="0"/>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560A2542-36B2-F3CB-4335-5065F078AE0D}"/>
              </a:ext>
            </a:extLst>
          </p:cNvPr>
          <p:cNvSpPr>
            <a:spLocks noGrp="1"/>
          </p:cNvSpPr>
          <p:nvPr>
            <p:ph type="body" sz="half" idx="2"/>
          </p:nvPr>
        </p:nvSpPr>
        <p:spPr>
          <a:xfrm>
            <a:off x="371093" y="2718054"/>
            <a:ext cx="5266375" cy="3207258"/>
          </a:xfrm>
        </p:spPr>
        <p:txBody>
          <a:bodyPr vert="horz" lIns="91440" tIns="45720" rIns="91440" bIns="45720" rtlCol="0" anchor="t">
            <a:normAutofit/>
          </a:bodyPr>
          <a:lstStyle/>
          <a:p>
            <a:pPr marL="285750" lvl="0" indent="-228600">
              <a:buFont typeface="Arial" panose="020B0604020202020204" pitchFamily="34" charset="0"/>
              <a:buChar char="•"/>
            </a:pPr>
            <a:r>
              <a:rPr lang="en-US" sz="6000" dirty="0"/>
              <a:t>Referee</a:t>
            </a:r>
          </a:p>
          <a:p>
            <a:pPr marL="285750" lvl="0" indent="-228600">
              <a:buFont typeface="Arial" panose="020B0604020202020204" pitchFamily="34" charset="0"/>
              <a:buChar char="•"/>
            </a:pPr>
            <a:r>
              <a:rPr lang="en-US" sz="6000" dirty="0"/>
              <a:t>Narrator</a:t>
            </a:r>
          </a:p>
          <a:p>
            <a:pPr marL="285750" lvl="0" indent="-228600">
              <a:buFont typeface="Arial" panose="020B0604020202020204" pitchFamily="34" charset="0"/>
              <a:buChar char="•"/>
            </a:pPr>
            <a:r>
              <a:rPr lang="en-US" sz="6000" dirty="0"/>
              <a:t>Memory</a:t>
            </a:r>
          </a:p>
          <a:p>
            <a:pPr indent="-228600">
              <a:buFont typeface="Arial" panose="020B0604020202020204" pitchFamily="34" charset="0"/>
              <a:buChar char="•"/>
            </a:pPr>
            <a:endParaRPr lang="en-US" sz="6000" dirty="0"/>
          </a:p>
        </p:txBody>
      </p:sp>
    </p:spTree>
    <p:extLst>
      <p:ext uri="{BB962C8B-B14F-4D97-AF65-F5344CB8AC3E}">
        <p14:creationId xmlns:p14="http://schemas.microsoft.com/office/powerpoint/2010/main" val="3217547780"/>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3AD41DB-DF9F-49BC-85AE-6AB1840A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AD0CE8-657C-86B0-7699-92A3CA135E9A}"/>
              </a:ext>
            </a:extLst>
          </p:cNvPr>
          <p:cNvSpPr>
            <a:spLocks noGrp="1"/>
          </p:cNvSpPr>
          <p:nvPr>
            <p:ph type="title"/>
          </p:nvPr>
        </p:nvSpPr>
        <p:spPr>
          <a:xfrm>
            <a:off x="328535" y="4789897"/>
            <a:ext cx="4391024" cy="1790783"/>
          </a:xfrm>
        </p:spPr>
        <p:txBody>
          <a:bodyPr vert="horz" lIns="91440" tIns="45720" rIns="91440" bIns="45720" rtlCol="0" anchor="t">
            <a:normAutofit/>
          </a:bodyPr>
          <a:lstStyle/>
          <a:p>
            <a:pPr lvl="0"/>
            <a:r>
              <a:rPr lang="en-US" sz="5400" dirty="0">
                <a:solidFill>
                  <a:schemeClr val="bg1"/>
                </a:solidFill>
                <a:effectLst/>
              </a:rPr>
              <a:t>The</a:t>
            </a:r>
            <a:r>
              <a:rPr lang="en-US" sz="5400" baseline="0" dirty="0">
                <a:solidFill>
                  <a:schemeClr val="bg1"/>
                </a:solidFill>
                <a:effectLst/>
              </a:rPr>
              <a:t> DM has Homework</a:t>
            </a:r>
            <a:endParaRPr lang="en-US" sz="5400" dirty="0">
              <a:solidFill>
                <a:schemeClr val="bg1"/>
              </a:solidFill>
            </a:endParaRPr>
          </a:p>
        </p:txBody>
      </p:sp>
      <p:pic>
        <p:nvPicPr>
          <p:cNvPr id="6" name="Picture 5" descr="A group of people in garment&#10;&#10;Description automatically generated with low confidence">
            <a:extLst>
              <a:ext uri="{FF2B5EF4-FFF2-40B4-BE49-F238E27FC236}">
                <a16:creationId xmlns:a16="http://schemas.microsoft.com/office/drawing/2014/main" id="{A62CA416-EC00-5B32-B59D-EEE6C9E742BF}"/>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4390" r="-1" b="-1"/>
          <a:stretch/>
        </p:blipFill>
        <p:spPr>
          <a:xfrm>
            <a:off x="20" y="-1"/>
            <a:ext cx="12191980" cy="3984912"/>
          </a:xfrm>
          <a:custGeom>
            <a:avLst/>
            <a:gdLst/>
            <a:ahLst/>
            <a:cxnLst/>
            <a:rect l="l" t="t" r="r" b="b"/>
            <a:pathLst>
              <a:path w="12192000" h="3984912">
                <a:moveTo>
                  <a:pt x="0" y="0"/>
                </a:moveTo>
                <a:lnTo>
                  <a:pt x="12192000" y="0"/>
                </a:lnTo>
                <a:lnTo>
                  <a:pt x="12192000" y="566059"/>
                </a:lnTo>
                <a:lnTo>
                  <a:pt x="12192000" y="794037"/>
                </a:lnTo>
                <a:lnTo>
                  <a:pt x="12192000" y="2336800"/>
                </a:lnTo>
                <a:lnTo>
                  <a:pt x="12192000" y="2631227"/>
                </a:lnTo>
                <a:lnTo>
                  <a:pt x="12192000" y="3908712"/>
                </a:lnTo>
                <a:lnTo>
                  <a:pt x="9439275" y="3984912"/>
                </a:lnTo>
                <a:lnTo>
                  <a:pt x="5572127" y="3737262"/>
                </a:lnTo>
                <a:lnTo>
                  <a:pt x="0" y="3908712"/>
                </a:lnTo>
                <a:lnTo>
                  <a:pt x="0" y="2631227"/>
                </a:lnTo>
                <a:lnTo>
                  <a:pt x="0" y="2336800"/>
                </a:lnTo>
                <a:lnTo>
                  <a:pt x="0" y="794037"/>
                </a:lnTo>
                <a:lnTo>
                  <a:pt x="0" y="566059"/>
                </a:lnTo>
                <a:close/>
              </a:path>
            </a:pathLst>
          </a:custGeom>
        </p:spPr>
      </p:pic>
      <p:grpSp>
        <p:nvGrpSpPr>
          <p:cNvPr id="13" name="Group 12">
            <a:extLst>
              <a:ext uri="{FF2B5EF4-FFF2-40B4-BE49-F238E27FC236}">
                <a16:creationId xmlns:a16="http://schemas.microsoft.com/office/drawing/2014/main" id="{A4AE1828-51FD-4AD7-BCF6-9AF5C696CE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8542C7CD-02BE-4ADE-8D2F-DFB759D71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840A04EE-8E37-4C28-B09B-A9593A4AAB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4D348D98-E3D9-C087-002C-73608E030140}"/>
              </a:ext>
            </a:extLst>
          </p:cNvPr>
          <p:cNvSpPr>
            <a:spLocks noGrp="1"/>
          </p:cNvSpPr>
          <p:nvPr>
            <p:ph idx="1"/>
          </p:nvPr>
        </p:nvSpPr>
        <p:spPr>
          <a:xfrm>
            <a:off x="4212236" y="4669977"/>
            <a:ext cx="7854845" cy="2030625"/>
          </a:xfrm>
        </p:spPr>
        <p:txBody>
          <a:bodyPr vert="horz" lIns="91440" tIns="45720" rIns="91440" bIns="45720" rtlCol="0">
            <a:normAutofit/>
          </a:bodyPr>
          <a:lstStyle/>
          <a:p>
            <a:pPr lvl="0"/>
            <a:r>
              <a:rPr lang="en-US" sz="3600" dirty="0">
                <a:solidFill>
                  <a:schemeClr val="bg1">
                    <a:alpha val="80000"/>
                  </a:schemeClr>
                </a:solidFill>
                <a:effectLst/>
              </a:rPr>
              <a:t>Before the Table - How should it go</a:t>
            </a:r>
          </a:p>
          <a:p>
            <a:pPr lvl="0"/>
            <a:r>
              <a:rPr lang="en-US" sz="3600" dirty="0">
                <a:solidFill>
                  <a:schemeClr val="bg1">
                    <a:alpha val="80000"/>
                  </a:schemeClr>
                </a:solidFill>
                <a:effectLst/>
              </a:rPr>
              <a:t>At the Table - How is it going</a:t>
            </a:r>
          </a:p>
          <a:p>
            <a:pPr lvl="0"/>
            <a:r>
              <a:rPr lang="en-US" sz="3600" dirty="0">
                <a:solidFill>
                  <a:schemeClr val="bg1">
                    <a:alpha val="80000"/>
                  </a:schemeClr>
                </a:solidFill>
                <a:effectLst/>
              </a:rPr>
              <a:t>After the Table - How did it actually go</a:t>
            </a:r>
          </a:p>
        </p:txBody>
      </p:sp>
    </p:spTree>
    <p:extLst>
      <p:ext uri="{BB962C8B-B14F-4D97-AF65-F5344CB8AC3E}">
        <p14:creationId xmlns:p14="http://schemas.microsoft.com/office/powerpoint/2010/main" val="4097579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person&#10;&#10;Description automatically generated">
            <a:extLst>
              <a:ext uri="{FF2B5EF4-FFF2-40B4-BE49-F238E27FC236}">
                <a16:creationId xmlns:a16="http://schemas.microsoft.com/office/drawing/2014/main" id="{BD6A6071-B501-5C4C-7B2F-0662C354C77A}"/>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t="19523" r="-1" b="5458"/>
          <a:stretch/>
        </p:blipFill>
        <p:spPr>
          <a:xfrm>
            <a:off x="20" y="10"/>
            <a:ext cx="12188930" cy="6857990"/>
          </a:xfrm>
          <a:prstGeom prst="rect">
            <a:avLst/>
          </a:prstGeom>
        </p:spPr>
      </p:pic>
      <p:sp>
        <p:nvSpPr>
          <p:cNvPr id="2" name="Title 1">
            <a:extLst>
              <a:ext uri="{FF2B5EF4-FFF2-40B4-BE49-F238E27FC236}">
                <a16:creationId xmlns:a16="http://schemas.microsoft.com/office/drawing/2014/main" id="{5643072B-B5C8-4BFD-86DB-8E01BC00D1C0}"/>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lvl="0" algn="ctr"/>
            <a:r>
              <a:rPr lang="en-US" sz="6600">
                <a:solidFill>
                  <a:srgbClr val="FFFFFF"/>
                </a:solidFill>
                <a:effectLst/>
              </a:rPr>
              <a:t>Know your game - not just the monsters - but the players too</a:t>
            </a:r>
            <a:endParaRPr lang="en-US" sz="6600">
              <a:solidFill>
                <a:srgbClr val="FFFFFF"/>
              </a:solidFill>
            </a:endParaRPr>
          </a:p>
        </p:txBody>
      </p:sp>
      <p:sp>
        <p:nvSpPr>
          <p:cNvPr id="1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D9AADE-56C3-C257-F8B3-A3F00EAE1D75}"/>
              </a:ext>
            </a:extLst>
          </p:cNvPr>
          <p:cNvSpPr txBox="1"/>
          <p:nvPr/>
        </p:nvSpPr>
        <p:spPr>
          <a:xfrm>
            <a:off x="974885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lagzero.net/2009/07/dungeons-and-dragons-se-vuelve-gratis-juego-de-rol-en-linea/">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6211362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838199" y="4428000"/>
            <a:ext cx="6143626" cy="1400400"/>
          </a:xfrm>
        </p:spPr>
        <p:txBody>
          <a:bodyPr wrap="square" anchor="b">
            <a:normAutofit/>
          </a:bodyPr>
          <a:lstStyle/>
          <a:p>
            <a:pPr algn="l"/>
            <a:r>
              <a:rPr lang="en-US" sz="4300">
                <a:solidFill>
                  <a:schemeClr val="bg1"/>
                </a:solidFill>
              </a:rPr>
              <a:t>Goal: To have stories to tell about the last session.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7859713" y="4716472"/>
            <a:ext cx="3494088" cy="1017896"/>
          </a:xfrm>
        </p:spPr>
        <p:txBody>
          <a:bodyPr vert="horz" lIns="91440" tIns="45720" rIns="91440" bIns="45720" rtlCol="0" anchor="b">
            <a:normAutofit/>
          </a:bodyPr>
          <a:lstStyle/>
          <a:p>
            <a:pPr algn="l"/>
            <a:r>
              <a:rPr lang="en-US" sz="1700">
                <a:solidFill>
                  <a:schemeClr val="bg1"/>
                </a:solidFill>
              </a:rPr>
              <a:t>If three sessions pass without a story, revisit your DM strategy and see how you can enable the creation of one.</a:t>
            </a:r>
          </a:p>
        </p:txBody>
      </p:sp>
      <p:pic>
        <p:nvPicPr>
          <p:cNvPr id="5" name="Picture 4">
            <a:extLst>
              <a:ext uri="{FF2B5EF4-FFF2-40B4-BE49-F238E27FC236}">
                <a16:creationId xmlns:a16="http://schemas.microsoft.com/office/drawing/2014/main" id="{0B343ECC-CB40-7B70-3CBF-B16DD30BAA4C}"/>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7860" r="1" b="1"/>
          <a:stretch/>
        </p:blipFill>
        <p:spPr>
          <a:xfrm>
            <a:off x="6" y="-1"/>
            <a:ext cx="6000749" cy="3911828"/>
          </a:xfrm>
          <a:custGeom>
            <a:avLst/>
            <a:gdLst/>
            <a:ahLst/>
            <a:cxnLst/>
            <a:rect l="l" t="t" r="r" b="b"/>
            <a:pathLst>
              <a:path w="6000749" h="3911828">
                <a:moveTo>
                  <a:pt x="0" y="0"/>
                </a:moveTo>
                <a:lnTo>
                  <a:pt x="6000749" y="0"/>
                </a:lnTo>
                <a:lnTo>
                  <a:pt x="6000749" y="3767827"/>
                </a:lnTo>
                <a:lnTo>
                  <a:pt x="5572124" y="3740378"/>
                </a:lnTo>
                <a:lnTo>
                  <a:pt x="0" y="3911828"/>
                </a:lnTo>
                <a:close/>
              </a:path>
            </a:pathLst>
          </a:custGeom>
        </p:spPr>
      </p:pic>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rotWithShape="1">
          <a:blip r:embed="rId4"/>
          <a:srcRect t="22240" b="19608"/>
          <a:stretch/>
        </p:blipFill>
        <p:spPr>
          <a:xfrm>
            <a:off x="6191245" y="-1"/>
            <a:ext cx="6000750" cy="3988028"/>
          </a:xfrm>
          <a:custGeom>
            <a:avLst/>
            <a:gdLst/>
            <a:ahLst/>
            <a:cxnLst/>
            <a:rect l="l" t="t" r="r" b="b"/>
            <a:pathLst>
              <a:path w="6000750" h="3988028">
                <a:moveTo>
                  <a:pt x="0" y="0"/>
                </a:moveTo>
                <a:lnTo>
                  <a:pt x="6000750" y="0"/>
                </a:lnTo>
                <a:lnTo>
                  <a:pt x="6000750" y="797153"/>
                </a:lnTo>
                <a:lnTo>
                  <a:pt x="6000750" y="2634343"/>
                </a:lnTo>
                <a:lnTo>
                  <a:pt x="6000750" y="3911828"/>
                </a:lnTo>
                <a:lnTo>
                  <a:pt x="3248025" y="3988028"/>
                </a:lnTo>
                <a:lnTo>
                  <a:pt x="0" y="3780026"/>
                </a:lnTo>
                <a:close/>
              </a:path>
            </a:pathLst>
          </a:custGeom>
        </p:spPr>
      </p:pic>
      <p:grpSp>
        <p:nvGrpSpPr>
          <p:cNvPr id="13" name="Group 1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14" name="Freeform: Shape 1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05934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019713A9-C68D-4414-AB62-B3096D2FA42F}"/>
              </a:ext>
            </a:extLst>
          </p:cNvPr>
          <p:cNvSpPr>
            <a:spLocks noGrp="1"/>
          </p:cNvSpPr>
          <p:nvPr>
            <p:ph type="title"/>
          </p:nvPr>
        </p:nvSpPr>
        <p:spPr>
          <a:xfrm>
            <a:off x="6527800" y="448721"/>
            <a:ext cx="4713997" cy="1225650"/>
          </a:xfrm>
        </p:spPr>
        <p:txBody>
          <a:bodyPr anchor="b">
            <a:normAutofit/>
          </a:bodyPr>
          <a:lstStyle/>
          <a:p>
            <a:r>
              <a:rPr lang="en-US" sz="3800">
                <a:solidFill>
                  <a:schemeClr val="bg1"/>
                </a:solidFill>
              </a:rPr>
              <a:t>Session Zero</a:t>
            </a:r>
          </a:p>
        </p:txBody>
      </p:sp>
      <p:pic>
        <p:nvPicPr>
          <p:cNvPr id="7" name="Picture 6" descr="A close up of a plant&#10;&#10;Description generated with high confidence">
            <a:extLst>
              <a:ext uri="{FF2B5EF4-FFF2-40B4-BE49-F238E27FC236}">
                <a16:creationId xmlns:a16="http://schemas.microsoft.com/office/drawing/2014/main" id="{665FD890-BD45-4BA0-B197-772C34696A20}"/>
              </a:ext>
            </a:extLst>
          </p:cNvPr>
          <p:cNvPicPr>
            <a:picLocks noChangeAspect="1"/>
          </p:cNvPicPr>
          <p:nvPr/>
        </p:nvPicPr>
        <p:blipFill>
          <a:blip r:embed="rId2"/>
          <a:stretch>
            <a:fillRect/>
          </a:stretch>
        </p:blipFill>
        <p:spPr>
          <a:xfrm>
            <a:off x="-2346" y="190973"/>
            <a:ext cx="5666547" cy="6476054"/>
          </a:xfrm>
          <a:prstGeom prst="rect">
            <a:avLst/>
          </a:prstGeom>
        </p:spPr>
      </p:pic>
      <p:cxnSp>
        <p:nvCxnSpPr>
          <p:cNvPr id="14" name="Straight Connector 13">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6C817D6-E6E6-47C3-84F9-8C3FB1941238}"/>
              </a:ext>
            </a:extLst>
          </p:cNvPr>
          <p:cNvSpPr>
            <a:spLocks noGrp="1"/>
          </p:cNvSpPr>
          <p:nvPr>
            <p:ph idx="1"/>
          </p:nvPr>
        </p:nvSpPr>
        <p:spPr>
          <a:xfrm>
            <a:off x="6527800" y="1909192"/>
            <a:ext cx="4713997" cy="3647710"/>
          </a:xfrm>
        </p:spPr>
        <p:txBody>
          <a:bodyPr vert="horz" lIns="91440" tIns="45720" rIns="91440" bIns="45720" rtlCol="0">
            <a:normAutofit/>
          </a:bodyPr>
          <a:lstStyle/>
          <a:p>
            <a:r>
              <a:rPr lang="en-US" sz="2000">
                <a:solidFill>
                  <a:schemeClr val="bg1"/>
                </a:solidFill>
              </a:rPr>
              <a:t>Session Zero is a critical “Pre-game” session</a:t>
            </a:r>
          </a:p>
          <a:p>
            <a:r>
              <a:rPr lang="en-US" sz="2000">
                <a:solidFill>
                  <a:schemeClr val="bg1"/>
                </a:solidFill>
              </a:rPr>
              <a:t>Goals of Session Zero:</a:t>
            </a:r>
          </a:p>
          <a:p>
            <a:pPr lvl="1">
              <a:buFont typeface="Wingdings" panose="020B0604020202020204" pitchFamily="34" charset="0"/>
              <a:buChar char="§"/>
            </a:pPr>
            <a:r>
              <a:rPr lang="en-US" sz="2000">
                <a:solidFill>
                  <a:schemeClr val="bg1"/>
                </a:solidFill>
              </a:rPr>
              <a:t>Character</a:t>
            </a:r>
            <a:r>
              <a:rPr lang="en-US" sz="2000" baseline="0">
                <a:solidFill>
                  <a:schemeClr val="bg1"/>
                </a:solidFill>
              </a:rPr>
              <a:t> Creation</a:t>
            </a:r>
            <a:endParaRPr lang="en-US" sz="2000" baseline="0">
              <a:solidFill>
                <a:schemeClr val="bg1"/>
              </a:solidFill>
              <a:cs typeface="Calibri" panose="020F0502020204030204"/>
            </a:endParaRPr>
          </a:p>
          <a:p>
            <a:pPr lvl="1">
              <a:buFont typeface="Wingdings" panose="020B0604020202020204" pitchFamily="34" charset="0"/>
              <a:buChar char="§"/>
            </a:pPr>
            <a:r>
              <a:rPr lang="en-US" sz="2000" baseline="0">
                <a:solidFill>
                  <a:schemeClr val="bg1"/>
                </a:solidFill>
              </a:rPr>
              <a:t>Align player goals</a:t>
            </a:r>
            <a:endParaRPr lang="en-US" sz="2000" baseline="0">
              <a:solidFill>
                <a:schemeClr val="bg1"/>
              </a:solidFill>
              <a:cs typeface="Calibri" panose="020F0502020204030204"/>
            </a:endParaRPr>
          </a:p>
          <a:p>
            <a:pPr lvl="1">
              <a:buFont typeface="Wingdings" panose="020B0604020202020204" pitchFamily="34" charset="0"/>
              <a:buChar char="§"/>
            </a:pPr>
            <a:r>
              <a:rPr lang="en-US" sz="2000" baseline="0">
                <a:solidFill>
                  <a:schemeClr val="bg1"/>
                </a:solidFill>
              </a:rPr>
              <a:t>Provide background on the game world</a:t>
            </a:r>
          </a:p>
          <a:p>
            <a:pPr lvl="1">
              <a:buFont typeface="Wingdings" panose="020B0604020202020204" pitchFamily="34" charset="0"/>
              <a:buChar char="§"/>
            </a:pPr>
            <a:r>
              <a:rPr lang="en-US" sz="2000">
                <a:solidFill>
                  <a:schemeClr val="bg1"/>
                </a:solidFill>
                <a:cs typeface="Calibri" panose="020F0502020204030204"/>
              </a:rPr>
              <a:t>Scheduling</a:t>
            </a:r>
          </a:p>
          <a:p>
            <a:pPr lvl="1">
              <a:buFont typeface="Wingdings" panose="020B0604020202020204" pitchFamily="34" charset="0"/>
              <a:buChar char="§"/>
            </a:pPr>
            <a:r>
              <a:rPr lang="en-US" sz="2000" baseline="0">
                <a:solidFill>
                  <a:schemeClr val="bg1"/>
                </a:solidFill>
                <a:cs typeface="Calibri" panose="020F0502020204030204"/>
              </a:rPr>
              <a:t>Party make up</a:t>
            </a:r>
          </a:p>
          <a:p>
            <a:pPr lvl="1">
              <a:buFont typeface="Wingdings" panose="020B0604020202020204" pitchFamily="34" charset="0"/>
              <a:buChar char="§"/>
            </a:pPr>
            <a:r>
              <a:rPr lang="en-US" sz="2000">
                <a:solidFill>
                  <a:schemeClr val="bg1"/>
                </a:solidFill>
                <a:cs typeface="Calibri" panose="020F0502020204030204"/>
              </a:rPr>
              <a:t>House Rules</a:t>
            </a:r>
            <a:endParaRPr lang="en-US" sz="2000" baseline="0">
              <a:solidFill>
                <a:schemeClr val="bg1"/>
              </a:solidFill>
              <a:cs typeface="Calibri" panose="020F0502020204030204"/>
            </a:endParaRPr>
          </a:p>
          <a:p>
            <a:pPr marL="457200" lvl="1" indent="0">
              <a:buNone/>
            </a:pPr>
            <a:endParaRPr lang="en-US" sz="2000">
              <a:solidFill>
                <a:schemeClr val="bg1"/>
              </a:solidFill>
            </a:endParaRPr>
          </a:p>
        </p:txBody>
      </p:sp>
      <p:cxnSp>
        <p:nvCxnSpPr>
          <p:cNvPr id="16" name="Straight Connector 15">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527800"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958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80">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D6C84671-39F8-7A04-FC9F-1CB51CD77B91}"/>
              </a:ext>
            </a:extLst>
          </p:cNvPr>
          <p:cNvPicPr>
            <a:picLocks noChangeAspect="1"/>
          </p:cNvPicPr>
          <p:nvPr/>
        </p:nvPicPr>
        <p:blipFill rotWithShape="1">
          <a:blip r:embed="rId3"/>
          <a:srcRect t="1037" r="-2" b="-2"/>
          <a:stretch/>
        </p:blipFill>
        <p:spPr>
          <a:xfrm>
            <a:off x="3911048" y="-530022"/>
            <a:ext cx="4000500" cy="3959022"/>
          </a:xfrm>
          <a:custGeom>
            <a:avLst/>
            <a:gdLst/>
            <a:ahLst/>
            <a:cxnLst/>
            <a:rect l="l" t="t" r="r" b="b"/>
            <a:pathLst>
              <a:path w="4000500" h="3959032">
                <a:moveTo>
                  <a:pt x="0" y="0"/>
                </a:moveTo>
                <a:lnTo>
                  <a:pt x="4000500" y="0"/>
                </a:lnTo>
                <a:lnTo>
                  <a:pt x="4000500" y="3959032"/>
                </a:lnTo>
                <a:lnTo>
                  <a:pt x="9072" y="3926114"/>
                </a:lnTo>
                <a:lnTo>
                  <a:pt x="0" y="3925346"/>
                </a:lnTo>
                <a:close/>
              </a:path>
            </a:pathLst>
          </a:custGeom>
        </p:spPr>
      </p:pic>
      <p:grpSp>
        <p:nvGrpSpPr>
          <p:cNvPr id="79" name="Group 8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80" name="Freeform: Shape 8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extBox 7">
            <a:extLst>
              <a:ext uri="{FF2B5EF4-FFF2-40B4-BE49-F238E27FC236}">
                <a16:creationId xmlns:a16="http://schemas.microsoft.com/office/drawing/2014/main" id="{ED5BC3D8-E24C-410C-97E8-D9473EB85E22}"/>
              </a:ext>
            </a:extLst>
          </p:cNvPr>
          <p:cNvSpPr txBox="1"/>
          <p:nvPr/>
        </p:nvSpPr>
        <p:spPr>
          <a:xfrm>
            <a:off x="42838" y="6262786"/>
            <a:ext cx="6158038" cy="461665"/>
          </a:xfrm>
          <a:prstGeom prst="rect">
            <a:avLst/>
          </a:prstGeom>
          <a:noFill/>
        </p:spPr>
        <p:txBody>
          <a:bodyPr wrap="square">
            <a:spAutoFit/>
          </a:bodyPr>
          <a:lstStyle/>
          <a:p>
            <a:pPr marL="0" marR="0" lvl="0" indent="0" algn="l" defTabSz="914400" rtl="0" eaLnBrk="1" fontAlgn="auto" latinLnBrk="0" hangingPunct="1">
              <a:spcBef>
                <a:spcPts val="0"/>
              </a:spcBef>
              <a:spcAft>
                <a:spcPts val="60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graphicFrame>
        <p:nvGraphicFramePr>
          <p:cNvPr id="12" name="Diagram 11">
            <a:extLst>
              <a:ext uri="{FF2B5EF4-FFF2-40B4-BE49-F238E27FC236}">
                <a16:creationId xmlns:a16="http://schemas.microsoft.com/office/drawing/2014/main" id="{4B3ADE5C-4EC7-3C60-854B-D4D9F8475EA0}"/>
              </a:ext>
            </a:extLst>
          </p:cNvPr>
          <p:cNvGraphicFramePr/>
          <p:nvPr>
            <p:extLst>
              <p:ext uri="{D42A27DB-BD31-4B8C-83A1-F6EECF244321}">
                <p14:modId xmlns:p14="http://schemas.microsoft.com/office/powerpoint/2010/main" val="442087224"/>
              </p:ext>
            </p:extLst>
          </p:nvPr>
        </p:nvGraphicFramePr>
        <p:xfrm>
          <a:off x="291567" y="4230460"/>
          <a:ext cx="11608866" cy="190787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2" name="Picture 91" descr="A close up of a plant&#10;&#10;Description generated with high confidence">
            <a:extLst>
              <a:ext uri="{FF2B5EF4-FFF2-40B4-BE49-F238E27FC236}">
                <a16:creationId xmlns:a16="http://schemas.microsoft.com/office/drawing/2014/main" id="{025F3AA7-4206-8F01-F6CE-77059182F0D6}"/>
              </a:ext>
            </a:extLst>
          </p:cNvPr>
          <p:cNvPicPr>
            <a:picLocks noChangeAspect="1"/>
          </p:cNvPicPr>
          <p:nvPr/>
        </p:nvPicPr>
        <p:blipFill>
          <a:blip r:embed="rId11"/>
          <a:stretch>
            <a:fillRect/>
          </a:stretch>
        </p:blipFill>
        <p:spPr>
          <a:xfrm>
            <a:off x="291567" y="56664"/>
            <a:ext cx="3218399" cy="3657600"/>
          </a:xfrm>
          <a:prstGeom prst="rect">
            <a:avLst/>
          </a:prstGeom>
        </p:spPr>
      </p:pic>
      <p:pic>
        <p:nvPicPr>
          <p:cNvPr id="3" name="Picture 2">
            <a:extLst>
              <a:ext uri="{FF2B5EF4-FFF2-40B4-BE49-F238E27FC236}">
                <a16:creationId xmlns:a16="http://schemas.microsoft.com/office/drawing/2014/main" id="{2649CCF7-4CED-44AF-9FF4-F27C8C0EA256}"/>
              </a:ext>
            </a:extLst>
          </p:cNvPr>
          <p:cNvPicPr>
            <a:picLocks noChangeAspect="1"/>
          </p:cNvPicPr>
          <p:nvPr/>
        </p:nvPicPr>
        <p:blipFill>
          <a:blip r:embed="rId12"/>
          <a:stretch>
            <a:fillRect/>
          </a:stretch>
        </p:blipFill>
        <p:spPr>
          <a:xfrm>
            <a:off x="8700033" y="204137"/>
            <a:ext cx="3200400" cy="3200400"/>
          </a:xfrm>
          <a:prstGeom prst="rect">
            <a:avLst/>
          </a:prstGeom>
        </p:spPr>
      </p:pic>
    </p:spTree>
    <p:extLst>
      <p:ext uri="{BB962C8B-B14F-4D97-AF65-F5344CB8AC3E}">
        <p14:creationId xmlns:p14="http://schemas.microsoft.com/office/powerpoint/2010/main" val="3949365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838199" y="3990205"/>
            <a:ext cx="10518776" cy="1200329"/>
          </a:xfrm>
        </p:spPr>
        <p:txBody>
          <a:bodyPr wrap="square" anchor="b">
            <a:normAutofit/>
          </a:bodyPr>
          <a:lstStyle/>
          <a:p>
            <a:pPr algn="l"/>
            <a:r>
              <a:rPr lang="en-US" sz="6700">
                <a:solidFill>
                  <a:schemeClr val="bg1"/>
                </a:solidFill>
              </a:rPr>
              <a:t>Rule #X: Steal When You Can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827089" y="5551200"/>
            <a:ext cx="6583362" cy="1075952"/>
          </a:xfrm>
        </p:spPr>
        <p:txBody>
          <a:bodyPr vert="horz" lIns="91440" tIns="45720" rIns="91440" bIns="45720" rtlCol="0" anchor="t">
            <a:normAutofit/>
          </a:bodyPr>
          <a:lstStyle/>
          <a:p>
            <a:pPr algn="l"/>
            <a:r>
              <a:rPr lang="en-US" sz="2200">
                <a:solidFill>
                  <a:schemeClr val="bg1"/>
                </a:solidFill>
              </a:rPr>
              <a:t>It is unlikely you are the first to be in this situation, the magic of Google can often provide a quick solution.</a:t>
            </a:r>
          </a:p>
        </p:txBody>
      </p:sp>
      <p:pic>
        <p:nvPicPr>
          <p:cNvPr id="6" name="Picture 5" descr="A picture containing text, cake, indoor&#10;&#10;Description automatically generated">
            <a:extLst>
              <a:ext uri="{FF2B5EF4-FFF2-40B4-BE49-F238E27FC236}">
                <a16:creationId xmlns:a16="http://schemas.microsoft.com/office/drawing/2014/main" id="{43F99AEC-CAAC-E110-0FCB-B862D9BE257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0558" b="15271"/>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23"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TextBox 6">
            <a:extLst>
              <a:ext uri="{FF2B5EF4-FFF2-40B4-BE49-F238E27FC236}">
                <a16:creationId xmlns:a16="http://schemas.microsoft.com/office/drawing/2014/main" id="{3FC200DD-2FF0-BE3C-5EE5-ED5634859A63}"/>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scpl.org/books-movies-music/intro-dungeons-dragon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21196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F702ED-708E-DFFF-7772-01DC31A2B92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5364" b="9091"/>
          <a:stretch/>
        </p:blipFill>
        <p:spPr>
          <a:xfrm>
            <a:off x="3523488" y="10"/>
            <a:ext cx="8668512" cy="6857990"/>
          </a:xfrm>
          <a:prstGeom prst="rect">
            <a:avLst/>
          </a:prstGeom>
        </p:spPr>
      </p:pic>
      <p:sp>
        <p:nvSpPr>
          <p:cNvPr id="22"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477981" y="1122363"/>
            <a:ext cx="4023360" cy="3204134"/>
          </a:xfrm>
        </p:spPr>
        <p:txBody>
          <a:bodyPr anchor="b">
            <a:normAutofit/>
          </a:bodyPr>
          <a:lstStyle/>
          <a:p>
            <a:pPr algn="l"/>
            <a:r>
              <a:rPr lang="en-US" sz="4800"/>
              <a:t>Rule #X: Perfection is the Enemy of Progress</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1600"/>
              <a:t>When you are at the table, aim for “good enough” to move the game forward.  Once the session is over, reflect and adjust.  Use your session recap to announce the changes that your learning has provided.</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42308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now, outdoor, day&#10;&#10;Description automatically generated">
            <a:extLst>
              <a:ext uri="{FF2B5EF4-FFF2-40B4-BE49-F238E27FC236}">
                <a16:creationId xmlns:a16="http://schemas.microsoft.com/office/drawing/2014/main" id="{8C3A6074-1BD1-8392-989D-839D5DD53102}"/>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b="22145"/>
          <a:stretch/>
        </p:blipFill>
        <p:spPr>
          <a:xfrm>
            <a:off x="20" y="1"/>
            <a:ext cx="12191980" cy="6857999"/>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Rule #X: The DM’s role is that of the Narrator and the Referee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479685" y="4159404"/>
            <a:ext cx="11572407" cy="2226406"/>
          </a:xfrm>
        </p:spPr>
        <p:txBody>
          <a:bodyPr vert="horz" lIns="91440" tIns="45720" rIns="91440" bIns="45720" rtlCol="0">
            <a:noAutofit/>
          </a:bodyPr>
          <a:lstStyle/>
          <a:p>
            <a:r>
              <a:rPr lang="en-US" sz="2800" dirty="0">
                <a:solidFill>
                  <a:srgbClr val="FFFFFF"/>
                </a:solidFill>
              </a:rPr>
              <a:t>It is NEVER you vs the players.  You are NOT the BBEG, the King, the Dragon, etc.</a:t>
            </a:r>
          </a:p>
          <a:p>
            <a:r>
              <a:rPr lang="en-US" sz="2800" dirty="0">
                <a:solidFill>
                  <a:srgbClr val="FFFFFF"/>
                </a:solidFill>
              </a:rPr>
              <a:t>Your job is to create tension that the players can overcome and celebrate with them when they do.</a:t>
            </a:r>
          </a:p>
          <a:p>
            <a:r>
              <a:rPr lang="en-US" sz="2800" dirty="0">
                <a:solidFill>
                  <a:srgbClr val="FFFFFF"/>
                </a:solidFill>
              </a:rPr>
              <a:t>Help your players follow Ted Lasso’s Rule #1: Be a Goldfish</a:t>
            </a:r>
          </a:p>
        </p:txBody>
      </p:sp>
    </p:spTree>
    <p:extLst>
      <p:ext uri="{BB962C8B-B14F-4D97-AF65-F5344CB8AC3E}">
        <p14:creationId xmlns:p14="http://schemas.microsoft.com/office/powerpoint/2010/main" val="37961203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4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4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7484E7F2-0CF0-DE0D-9645-9AB7940501F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8706" r="22777" b="-2"/>
          <a:stretch/>
        </p:blipFill>
        <p:spPr>
          <a:xfrm>
            <a:off x="20" y="10"/>
            <a:ext cx="4637226" cy="6857990"/>
          </a:xfrm>
          <a:prstGeom prst="rect">
            <a:avLst/>
          </a:prstGeom>
        </p:spPr>
      </p:pic>
      <p:sp>
        <p:nvSpPr>
          <p:cNvPr id="12" name="Rectangle 1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Rule #X: Let the Story Unfold at the Table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5277327" y="4156276"/>
            <a:ext cx="6274592" cy="2061645"/>
          </a:xfrm>
        </p:spPr>
        <p:txBody>
          <a:bodyPr vert="horz" lIns="91440" tIns="45720" rIns="91440" bIns="45720" rtlCol="0">
            <a:normAutofit/>
          </a:bodyPr>
          <a:lstStyle/>
          <a:p>
            <a:pPr algn="l"/>
            <a:r>
              <a:rPr lang="en-US" sz="2000">
                <a:solidFill>
                  <a:schemeClr val="bg1"/>
                </a:solidFill>
              </a:rPr>
              <a:t>The DM brings the locations, situation, NPC’s, enemies, to the table.  The players bring the motion ….. And the chaos.</a:t>
            </a:r>
          </a:p>
          <a:p>
            <a:pPr algn="l"/>
            <a:r>
              <a:rPr lang="en-US" sz="2000">
                <a:solidFill>
                  <a:schemeClr val="bg1"/>
                </a:solidFill>
              </a:rPr>
              <a:t>Trying to play your story out won't be fun for anyone, even if you think it will be.  </a:t>
            </a:r>
          </a:p>
          <a:p>
            <a:pPr algn="l"/>
            <a:r>
              <a:rPr lang="en-US" sz="2000">
                <a:solidFill>
                  <a:schemeClr val="bg1"/>
                </a:solidFill>
              </a:rPr>
              <a:t>Let the chaos play.  Chaos is where all the good stories reside.</a:t>
            </a:r>
          </a:p>
        </p:txBody>
      </p:sp>
    </p:spTree>
    <p:extLst>
      <p:ext uri="{BB962C8B-B14F-4D97-AF65-F5344CB8AC3E}">
        <p14:creationId xmlns:p14="http://schemas.microsoft.com/office/powerpoint/2010/main" val="665980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D88BC2-537B-1D17-A736-35139973207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7833" r="5199"/>
          <a:stretch/>
        </p:blipFill>
        <p:spPr>
          <a:xfrm>
            <a:off x="20" y="10"/>
            <a:ext cx="4637226" cy="6857990"/>
          </a:xfrm>
          <a:prstGeom prst="rect">
            <a:avLst/>
          </a:prstGeom>
        </p:spPr>
      </p:pic>
      <p:sp>
        <p:nvSpPr>
          <p:cNvPr id="12" name="Rectangle 11">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5277328" y="640082"/>
            <a:ext cx="6274591" cy="3351602"/>
          </a:xfrm>
        </p:spPr>
        <p:txBody>
          <a:bodyPr>
            <a:normAutofit/>
          </a:bodyPr>
          <a:lstStyle/>
          <a:p>
            <a:pPr algn="l"/>
            <a:r>
              <a:rPr lang="en-US" dirty="0">
                <a:solidFill>
                  <a:schemeClr val="bg1"/>
                </a:solidFill>
              </a:rPr>
              <a:t>Rule #X: Set the Situation and let it run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5277327" y="4156276"/>
            <a:ext cx="6274592" cy="2061645"/>
          </a:xfrm>
        </p:spPr>
        <p:txBody>
          <a:bodyPr vert="horz" lIns="91440" tIns="45720" rIns="91440" bIns="45720" rtlCol="0">
            <a:normAutofit/>
          </a:bodyPr>
          <a:lstStyle/>
          <a:p>
            <a:pPr algn="l"/>
            <a:r>
              <a:rPr lang="en-US" sz="1500">
                <a:solidFill>
                  <a:schemeClr val="bg1"/>
                </a:solidFill>
              </a:rPr>
              <a:t>Once you setup the situation, let the players run with it.  Take pleasure and joy in what they make of the building blocks you laid at their feet.</a:t>
            </a:r>
          </a:p>
          <a:p>
            <a:pPr algn="l"/>
            <a:r>
              <a:rPr lang="en-US" sz="1500">
                <a:solidFill>
                  <a:schemeClr val="bg1"/>
                </a:solidFill>
              </a:rPr>
              <a:t>You only really have to take a hand when they are stalled in the action.</a:t>
            </a:r>
          </a:p>
          <a:p>
            <a:pPr algn="l"/>
            <a:endParaRPr lang="en-US" sz="1500">
              <a:solidFill>
                <a:schemeClr val="bg1"/>
              </a:solidFill>
            </a:endParaRPr>
          </a:p>
          <a:p>
            <a:pPr algn="l"/>
            <a:r>
              <a:rPr lang="en-US" sz="1500">
                <a:solidFill>
                  <a:schemeClr val="bg1"/>
                </a:solidFill>
              </a:rPr>
              <a:t>Keep some quick things you can use to “spike” the players with and jump start some action.</a:t>
            </a:r>
          </a:p>
        </p:txBody>
      </p:sp>
      <p:sp>
        <p:nvSpPr>
          <p:cNvPr id="7" name="TextBox 6">
            <a:extLst>
              <a:ext uri="{FF2B5EF4-FFF2-40B4-BE49-F238E27FC236}">
                <a16:creationId xmlns:a16="http://schemas.microsoft.com/office/drawing/2014/main" id="{D9EB418F-7B57-DB16-2F36-9E5EA31B407A}"/>
              </a:ext>
            </a:extLst>
          </p:cNvPr>
          <p:cNvSpPr txBox="1"/>
          <p:nvPr/>
        </p:nvSpPr>
        <p:spPr>
          <a:xfrm>
            <a:off x="2450430" y="6657945"/>
            <a:ext cx="2186816"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iki.alexissmolensk.com/index.php/Surprise_(combat)">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3.0/">
                  <a:extLst>
                    <a:ext uri="{A12FA001-AC4F-418D-AE19-62706E023703}">
                      <ahyp:hlinkClr xmlns:ahyp="http://schemas.microsoft.com/office/drawing/2018/hyperlinkcolor" val="tx"/>
                    </a:ext>
                  </a:extLst>
                </a:hlinkClick>
              </a:rPr>
              <a:t>CC BY</a:t>
            </a:r>
            <a:endParaRPr lang="en-US" sz="700">
              <a:solidFill>
                <a:srgbClr val="FFFFFF"/>
              </a:solidFill>
            </a:endParaRPr>
          </a:p>
        </p:txBody>
      </p:sp>
    </p:spTree>
    <p:extLst>
      <p:ext uri="{BB962C8B-B14F-4D97-AF65-F5344CB8AC3E}">
        <p14:creationId xmlns:p14="http://schemas.microsoft.com/office/powerpoint/2010/main" val="31820122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in clothing&#10;&#10;Description automatically generated with medium confidence">
            <a:extLst>
              <a:ext uri="{FF2B5EF4-FFF2-40B4-BE49-F238E27FC236}">
                <a16:creationId xmlns:a16="http://schemas.microsoft.com/office/drawing/2014/main" id="{49AC9FA9-C46C-AAF1-F30E-A5480C17CFB7}"/>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l="3556" r="1" b="1"/>
          <a:stretch/>
        </p:blipFill>
        <p:spPr>
          <a:xfrm>
            <a:off x="20" y="1"/>
            <a:ext cx="12191980" cy="6857999"/>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Rule #X: Help the Players find their Character</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sz="1300">
                <a:solidFill>
                  <a:srgbClr val="FFFFFF"/>
                </a:solidFill>
              </a:rPr>
              <a:t>Characters are just numbers on a sheet until we bring them to life.  This is not a skill that comes easy to everyone.  The best DM’s help their players find who their characters are, what makes them tick and what gives them motivation.</a:t>
            </a:r>
          </a:p>
          <a:p>
            <a:r>
              <a:rPr lang="en-US" sz="1300">
                <a:solidFill>
                  <a:srgbClr val="FFFFFF"/>
                </a:solidFill>
              </a:rPr>
              <a:t>Take some time to help your players move out of their comfort zone, or move away from the easy tropes.</a:t>
            </a:r>
          </a:p>
          <a:p>
            <a:r>
              <a:rPr lang="en-US" sz="1300">
                <a:solidFill>
                  <a:srgbClr val="FFFFFF"/>
                </a:solidFill>
              </a:rPr>
              <a:t>Don’t try to do it all at once, but over time.  Baby Steps</a:t>
            </a:r>
          </a:p>
        </p:txBody>
      </p:sp>
    </p:spTree>
    <p:extLst>
      <p:ext uri="{BB962C8B-B14F-4D97-AF65-F5344CB8AC3E}">
        <p14:creationId xmlns:p14="http://schemas.microsoft.com/office/powerpoint/2010/main" val="161093972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itting in a chair with a group of people around him&#10;&#10;Description automatically generated with low confidence">
            <a:extLst>
              <a:ext uri="{FF2B5EF4-FFF2-40B4-BE49-F238E27FC236}">
                <a16:creationId xmlns:a16="http://schemas.microsoft.com/office/drawing/2014/main" id="{9E77AFF0-8125-C8FA-8EE2-6130A597BE28}"/>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b="9274"/>
          <a:stretch/>
        </p:blipFill>
        <p:spPr>
          <a:xfrm>
            <a:off x="20" y="1"/>
            <a:ext cx="12191980" cy="6857999"/>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1524000" y="149942"/>
            <a:ext cx="9144000" cy="3414668"/>
          </a:xfrm>
        </p:spPr>
        <p:txBody>
          <a:bodyPr>
            <a:normAutofit/>
          </a:bodyPr>
          <a:lstStyle/>
          <a:p>
            <a:r>
              <a:rPr lang="en-US" dirty="0">
                <a:solidFill>
                  <a:srgbClr val="FFFFFF"/>
                </a:solidFill>
              </a:rPr>
              <a:t>Rule #X: Rule of Cool </a:t>
            </a:r>
            <a:br>
              <a:rPr lang="en-US" dirty="0">
                <a:solidFill>
                  <a:srgbClr val="FFFFFF"/>
                </a:solidFill>
              </a:rPr>
            </a:br>
            <a:r>
              <a:rPr lang="en-US" dirty="0">
                <a:solidFill>
                  <a:srgbClr val="FFFFFF"/>
                </a:solidFill>
              </a:rPr>
              <a:t>No, but; Yes, and…</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790413" y="5210407"/>
            <a:ext cx="10833315" cy="1376373"/>
          </a:xfrm>
        </p:spPr>
        <p:txBody>
          <a:bodyPr vert="horz" lIns="91440" tIns="45720" rIns="91440" bIns="45720" rtlCol="0">
            <a:normAutofit fontScale="92500" lnSpcReduction="20000"/>
          </a:bodyPr>
          <a:lstStyle/>
          <a:p>
            <a:r>
              <a:rPr lang="en-US" sz="2000" dirty="0">
                <a:solidFill>
                  <a:srgbClr val="FFFFFF"/>
                </a:solidFill>
              </a:rPr>
              <a:t>Before you look to the rulebook, look to the rule of cool.</a:t>
            </a:r>
          </a:p>
          <a:p>
            <a:r>
              <a:rPr lang="en-US" sz="2000" dirty="0">
                <a:solidFill>
                  <a:srgbClr val="FFFFFF"/>
                </a:solidFill>
              </a:rPr>
              <a:t>“If it sounds cool, it is your job to make it happen – not necessarily successful”</a:t>
            </a:r>
          </a:p>
          <a:p>
            <a:endParaRPr lang="en-US" sz="2000" dirty="0">
              <a:solidFill>
                <a:srgbClr val="FFFFFF"/>
              </a:solidFill>
            </a:endParaRPr>
          </a:p>
          <a:p>
            <a:r>
              <a:rPr lang="en-US" sz="2000" dirty="0">
                <a:solidFill>
                  <a:srgbClr val="FFFFFF"/>
                </a:solidFill>
              </a:rPr>
              <a:t>Remember – “You can certainly try!”</a:t>
            </a:r>
          </a:p>
        </p:txBody>
      </p:sp>
    </p:spTree>
    <p:extLst>
      <p:ext uri="{BB962C8B-B14F-4D97-AF65-F5344CB8AC3E}">
        <p14:creationId xmlns:p14="http://schemas.microsoft.com/office/powerpoint/2010/main" val="4276261382"/>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rotWithShape="1">
          <a:blip r:embed="rId2">
            <a:alphaModFix amt="50000"/>
          </a:blip>
          <a:srcRect t="26707" r="-1" b="24074"/>
          <a:stretch/>
        </p:blipFill>
        <p:spPr>
          <a:xfrm>
            <a:off x="20" y="1"/>
            <a:ext cx="12191980" cy="6857999"/>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Rule #X: The DM is always right…. Even when they are not.</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sz="1900">
                <a:solidFill>
                  <a:srgbClr val="FFFFFF"/>
                </a:solidFill>
              </a:rPr>
              <a:t>Remember, you are making a game for the rest of the table, while you are always right, be willing to take time in between sessions to accept and correct your mistakes for next time.</a:t>
            </a:r>
          </a:p>
          <a:p>
            <a:r>
              <a:rPr lang="en-US" sz="1900">
                <a:solidFill>
                  <a:srgbClr val="FFFFFF"/>
                </a:solidFill>
              </a:rPr>
              <a:t>The DM is always right to maintain pace of play.</a:t>
            </a:r>
          </a:p>
        </p:txBody>
      </p:sp>
    </p:spTree>
    <p:extLst>
      <p:ext uri="{BB962C8B-B14F-4D97-AF65-F5344CB8AC3E}">
        <p14:creationId xmlns:p14="http://schemas.microsoft.com/office/powerpoint/2010/main" val="34993478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4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rotWithShape="1">
          <a:blip r:embed="rId2"/>
          <a:srcRect l="14302" r="8420"/>
          <a:stretch/>
        </p:blipFill>
        <p:spPr>
          <a:xfrm>
            <a:off x="20" y="10"/>
            <a:ext cx="4637226" cy="6857990"/>
          </a:xfrm>
          <a:prstGeom prst="rect">
            <a:avLst/>
          </a:prstGeom>
        </p:spPr>
      </p:pic>
      <p:sp>
        <p:nvSpPr>
          <p:cNvPr id="9" name="Rectangle 8">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5277328" y="640082"/>
            <a:ext cx="6274591" cy="3351602"/>
          </a:xfrm>
        </p:spPr>
        <p:txBody>
          <a:bodyPr>
            <a:normAutofit/>
          </a:bodyPr>
          <a:lstStyle/>
          <a:p>
            <a:pPr algn="l"/>
            <a:r>
              <a:rPr lang="en-US">
                <a:solidFill>
                  <a:schemeClr val="bg1"/>
                </a:solidFill>
              </a:rPr>
              <a:t>Rule #X: It is okay to kill the players</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5277327" y="4156276"/>
            <a:ext cx="6274592" cy="2061645"/>
          </a:xfrm>
        </p:spPr>
        <p:txBody>
          <a:bodyPr vert="horz" lIns="91440" tIns="45720" rIns="91440" bIns="45720" rtlCol="0">
            <a:normAutofit/>
          </a:bodyPr>
          <a:lstStyle/>
          <a:p>
            <a:pPr algn="l"/>
            <a:r>
              <a:rPr lang="en-US" sz="1700">
                <a:solidFill>
                  <a:schemeClr val="bg1"/>
                </a:solidFill>
              </a:rPr>
              <a:t>Death is a part of the game, if you DM long enough it will happen.  Don’t be the only person smiling when it happens (unless it is in character as the BBEG)</a:t>
            </a:r>
          </a:p>
          <a:p>
            <a:pPr algn="l"/>
            <a:r>
              <a:rPr lang="en-US" sz="1700">
                <a:solidFill>
                  <a:schemeClr val="bg1"/>
                </a:solidFill>
              </a:rPr>
              <a:t>BE RESPECTFUL your players have likely poured some of themselves into the character.  They matter to them.  Give them time to mourn.  Remove as much penalty as possible to roll a new character.</a:t>
            </a:r>
          </a:p>
          <a:p>
            <a:pPr algn="l"/>
            <a:r>
              <a:rPr lang="en-US" sz="1700">
                <a:solidFill>
                  <a:schemeClr val="bg1"/>
                </a:solidFill>
              </a:rPr>
              <a:t>Give them a reason for VENGANCE!</a:t>
            </a:r>
          </a:p>
        </p:txBody>
      </p:sp>
    </p:spTree>
    <p:extLst>
      <p:ext uri="{BB962C8B-B14F-4D97-AF65-F5344CB8AC3E}">
        <p14:creationId xmlns:p14="http://schemas.microsoft.com/office/powerpoint/2010/main" val="574818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rotWithShape="1">
          <a:blip r:embed="rId2">
            <a:alphaModFix amt="50000"/>
          </a:blip>
          <a:srcRect t="26707" r="-1" b="24074"/>
          <a:stretch/>
        </p:blipFill>
        <p:spPr>
          <a:xfrm>
            <a:off x="20" y="1"/>
            <a:ext cx="12191980" cy="6857999"/>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838200" y="432110"/>
            <a:ext cx="10515600" cy="1098395"/>
          </a:xfrm>
        </p:spPr>
        <p:txBody>
          <a:bodyPr>
            <a:normAutofit/>
          </a:bodyPr>
          <a:lstStyle/>
          <a:p>
            <a:r>
              <a:rPr lang="en-US" sz="4400" dirty="0">
                <a:solidFill>
                  <a:srgbClr val="FFFFFF"/>
                </a:solidFill>
              </a:rPr>
              <a:t>Rule #X: The Enemy is Motivated – Play It</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838200" y="2526224"/>
            <a:ext cx="10515600" cy="3673098"/>
          </a:xfrm>
        </p:spPr>
        <p:txBody>
          <a:bodyPr vert="horz" lIns="91440" tIns="45720" rIns="91440" bIns="45720" rtlCol="0">
            <a:normAutofit/>
          </a:bodyPr>
          <a:lstStyle/>
          <a:p>
            <a:r>
              <a:rPr lang="en-US" sz="2800" dirty="0">
                <a:solidFill>
                  <a:srgbClr val="FFFFFF"/>
                </a:solidFill>
              </a:rPr>
              <a:t>Nothing that is evil believes itself to be evil.  The greatest villain's tug at some part of us that wants to agree, then pushes a little too far.</a:t>
            </a:r>
          </a:p>
          <a:p>
            <a:endParaRPr lang="en-US" sz="2800" dirty="0">
              <a:solidFill>
                <a:srgbClr val="FFFFFF"/>
              </a:solidFill>
            </a:endParaRPr>
          </a:p>
          <a:p>
            <a:r>
              <a:rPr lang="en-US" sz="2800" dirty="0">
                <a:solidFill>
                  <a:srgbClr val="FFFFFF"/>
                </a:solidFill>
              </a:rPr>
              <a:t>The enemies don’t want to die</a:t>
            </a:r>
          </a:p>
          <a:p>
            <a:r>
              <a:rPr lang="en-US" sz="2800" dirty="0">
                <a:solidFill>
                  <a:srgbClr val="FFFFFF"/>
                </a:solidFill>
              </a:rPr>
              <a:t>The King doesn’t want to be deposed</a:t>
            </a:r>
          </a:p>
          <a:p>
            <a:r>
              <a:rPr lang="en-US" sz="2800" dirty="0">
                <a:solidFill>
                  <a:srgbClr val="FFFFFF"/>
                </a:solidFill>
              </a:rPr>
              <a:t>The Lich firmly believes they are right and just</a:t>
            </a:r>
          </a:p>
          <a:p>
            <a:r>
              <a:rPr lang="en-US" sz="2800" dirty="0">
                <a:solidFill>
                  <a:srgbClr val="FFFFFF"/>
                </a:solidFill>
              </a:rPr>
              <a:t>Enemies WILL run away</a:t>
            </a:r>
          </a:p>
        </p:txBody>
      </p:sp>
    </p:spTree>
    <p:extLst>
      <p:ext uri="{BB962C8B-B14F-4D97-AF65-F5344CB8AC3E}">
        <p14:creationId xmlns:p14="http://schemas.microsoft.com/office/powerpoint/2010/main" val="207566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ADD7D-C4AE-4550-B4B3-C0E0EA65818A}"/>
              </a:ext>
            </a:extLst>
          </p:cNvPr>
          <p:cNvSpPr>
            <a:spLocks noGrp="1"/>
          </p:cNvSpPr>
          <p:nvPr>
            <p:ph type="title"/>
          </p:nvPr>
        </p:nvSpPr>
        <p:spPr>
          <a:xfrm>
            <a:off x="838200" y="1641752"/>
            <a:ext cx="6140449" cy="1323439"/>
          </a:xfrm>
        </p:spPr>
        <p:txBody>
          <a:bodyPr anchor="t">
            <a:normAutofit/>
          </a:bodyPr>
          <a:lstStyle/>
          <a:p>
            <a:r>
              <a:rPr lang="en-US" sz="4000">
                <a:solidFill>
                  <a:schemeClr val="bg1"/>
                </a:solidFill>
              </a:rPr>
              <a:t>Welcome to Dragon Fodder</a:t>
            </a:r>
          </a:p>
        </p:txBody>
      </p:sp>
      <p:sp>
        <p:nvSpPr>
          <p:cNvPr id="4" name="Content Placeholder 2">
            <a:extLst>
              <a:ext uri="{FF2B5EF4-FFF2-40B4-BE49-F238E27FC236}">
                <a16:creationId xmlns:a16="http://schemas.microsoft.com/office/drawing/2014/main" id="{393E2E79-5C07-33B3-8123-6A99EB2AAD04}"/>
              </a:ext>
            </a:extLst>
          </p:cNvPr>
          <p:cNvSpPr>
            <a:spLocks noGrp="1"/>
          </p:cNvSpPr>
          <p:nvPr>
            <p:ph idx="1"/>
          </p:nvPr>
        </p:nvSpPr>
        <p:spPr>
          <a:xfrm>
            <a:off x="838200" y="3146400"/>
            <a:ext cx="6140449" cy="2862288"/>
          </a:xfrm>
        </p:spPr>
        <p:txBody>
          <a:bodyPr vert="horz" lIns="91440" tIns="45720" rIns="91440" bIns="45720" rtlCol="0">
            <a:normAutofit/>
          </a:bodyPr>
          <a:lstStyle/>
          <a:p>
            <a:r>
              <a:rPr lang="en-US" sz="2400">
                <a:solidFill>
                  <a:schemeClr val="bg1">
                    <a:alpha val="80000"/>
                  </a:schemeClr>
                </a:solidFill>
              </a:rPr>
              <a:t>We will start from zero, no experience required</a:t>
            </a:r>
            <a:endParaRPr lang="en-US" sz="2400" baseline="0">
              <a:solidFill>
                <a:schemeClr val="bg1">
                  <a:alpha val="80000"/>
                </a:schemeClr>
              </a:solidFill>
            </a:endParaRPr>
          </a:p>
          <a:p>
            <a:r>
              <a:rPr lang="en-US" sz="2400" baseline="0">
                <a:solidFill>
                  <a:schemeClr val="bg1">
                    <a:alpha val="80000"/>
                  </a:schemeClr>
                </a:solidFill>
              </a:rPr>
              <a:t>Participation will be rewarded</a:t>
            </a:r>
          </a:p>
          <a:p>
            <a:pPr lvl="1">
              <a:buFont typeface="Wingdings" panose="020B0604020202020204" pitchFamily="34" charset="0"/>
              <a:buChar char="§"/>
            </a:pPr>
            <a:r>
              <a:rPr lang="en-US" baseline="0">
                <a:solidFill>
                  <a:schemeClr val="bg1">
                    <a:alpha val="80000"/>
                  </a:schemeClr>
                </a:solidFill>
              </a:rPr>
              <a:t>We have gifts</a:t>
            </a:r>
            <a:endParaRPr lang="en-US" baseline="0">
              <a:solidFill>
                <a:schemeClr val="bg1">
                  <a:alpha val="80000"/>
                </a:schemeClr>
              </a:solidFill>
              <a:cs typeface="Calibri" panose="020F0502020204030204"/>
            </a:endParaRPr>
          </a:p>
          <a:p>
            <a:pPr lvl="0"/>
            <a:r>
              <a:rPr lang="en-US" sz="2400" baseline="0">
                <a:solidFill>
                  <a:schemeClr val="bg1">
                    <a:alpha val="80000"/>
                  </a:schemeClr>
                </a:solidFill>
              </a:rPr>
              <a:t>Targeted for Beginners, enough content that experts should </a:t>
            </a:r>
            <a:r>
              <a:rPr lang="en-US" sz="2400">
                <a:solidFill>
                  <a:schemeClr val="bg1">
                    <a:alpha val="80000"/>
                  </a:schemeClr>
                </a:solidFill>
              </a:rPr>
              <a:t>have a take away or two</a:t>
            </a:r>
            <a:endParaRPr lang="en-US" sz="2400" baseline="0">
              <a:solidFill>
                <a:schemeClr val="bg1">
                  <a:alpha val="80000"/>
                </a:schemeClr>
              </a:solidFill>
            </a:endParaRPr>
          </a:p>
          <a:p>
            <a:pPr lvl="0"/>
            <a:endParaRPr lang="en-US" sz="2400" baseline="0">
              <a:solidFill>
                <a:schemeClr val="bg1">
                  <a:alpha val="80000"/>
                </a:schemeClr>
              </a:solidFill>
            </a:endParaRPr>
          </a:p>
        </p:txBody>
      </p:sp>
      <p:pic>
        <p:nvPicPr>
          <p:cNvPr id="6" name="Picture 5">
            <a:extLst>
              <a:ext uri="{FF2B5EF4-FFF2-40B4-BE49-F238E27FC236}">
                <a16:creationId xmlns:a16="http://schemas.microsoft.com/office/drawing/2014/main" id="{63F34EA1-DA91-298D-57AB-ACC68308340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350"/>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23" name="Group 22">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4" name="Freeform: Shape 23">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4887544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colorful&#10;&#10;Description automatically generated">
            <a:extLst>
              <a:ext uri="{FF2B5EF4-FFF2-40B4-BE49-F238E27FC236}">
                <a16:creationId xmlns:a16="http://schemas.microsoft.com/office/drawing/2014/main" id="{04984929-7630-5F77-9316-879D5E9EB57B}"/>
              </a:ext>
            </a:extLst>
          </p:cNvPr>
          <p:cNvPicPr>
            <a:picLocks noChangeAspect="1"/>
          </p:cNvPicPr>
          <p:nvPr/>
        </p:nvPicPr>
        <p:blipFill rotWithShape="1">
          <a:blip r:embed="rId3">
            <a:alphaModFix amt="50000"/>
            <a:extLst>
              <a:ext uri="{837473B0-CC2E-450A-ABE3-18F120FF3D39}">
                <a1611:picAttrSrcUrl xmlns:a1611="http://schemas.microsoft.com/office/drawing/2016/11/main" r:id="rId4"/>
              </a:ext>
            </a:extLst>
          </a:blip>
          <a:srcRect t="24130" b="3523"/>
          <a:stretch/>
        </p:blipFill>
        <p:spPr>
          <a:xfrm>
            <a:off x="20" y="1"/>
            <a:ext cx="12191980" cy="6857999"/>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Rule #X: Hoarding</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4159404"/>
            <a:ext cx="9144000" cy="2086413"/>
          </a:xfrm>
        </p:spPr>
        <p:txBody>
          <a:bodyPr vert="horz" lIns="91440" tIns="45720" rIns="91440" bIns="45720" rtlCol="0">
            <a:normAutofit/>
          </a:bodyPr>
          <a:lstStyle/>
          <a:p>
            <a:r>
              <a:rPr lang="en-US" sz="2000" dirty="0">
                <a:solidFill>
                  <a:srgbClr val="FFFFFF"/>
                </a:solidFill>
              </a:rPr>
              <a:t>Building tension is a simple equation.  Make all resources in higher demand than supply.</a:t>
            </a:r>
          </a:p>
          <a:p>
            <a:r>
              <a:rPr lang="en-US" sz="2000" dirty="0">
                <a:solidFill>
                  <a:srgbClr val="FFFFFF"/>
                </a:solidFill>
              </a:rPr>
              <a:t>Force a burn of spell slots</a:t>
            </a:r>
          </a:p>
          <a:p>
            <a:r>
              <a:rPr lang="en-US" sz="2000" dirty="0">
                <a:solidFill>
                  <a:srgbClr val="FFFFFF"/>
                </a:solidFill>
              </a:rPr>
              <a:t>Eat away at Potions</a:t>
            </a:r>
          </a:p>
          <a:p>
            <a:r>
              <a:rPr lang="en-US" sz="2000" dirty="0">
                <a:solidFill>
                  <a:srgbClr val="FFFFFF"/>
                </a:solidFill>
              </a:rPr>
              <a:t>Add Scarcity and your player engagement skyrockets</a:t>
            </a:r>
          </a:p>
        </p:txBody>
      </p:sp>
      <p:sp>
        <p:nvSpPr>
          <p:cNvPr id="10" name="TextBox 9">
            <a:extLst>
              <a:ext uri="{FF2B5EF4-FFF2-40B4-BE49-F238E27FC236}">
                <a16:creationId xmlns:a16="http://schemas.microsoft.com/office/drawing/2014/main" id="{07DF40EF-3B8F-E62C-58D7-481BEF3A1777}"/>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hearthstone.gamepedia.com/Fool's_Gold">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967648429"/>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a:extLst>
              <a:ext uri="{FF2B5EF4-FFF2-40B4-BE49-F238E27FC236}">
                <a16:creationId xmlns:a16="http://schemas.microsoft.com/office/drawing/2014/main" id="{C78CECC0-87AE-0740-673B-D16ADC540226}"/>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l="24146" r="8932"/>
          <a:stretch/>
        </p:blipFill>
        <p:spPr>
          <a:xfrm>
            <a:off x="-4084" y="10"/>
            <a:ext cx="6099050" cy="6857990"/>
          </a:xfrm>
          <a:prstGeom prst="rect">
            <a:avLst/>
          </a:prstGeom>
        </p:spPr>
      </p:pic>
      <p:pic>
        <p:nvPicPr>
          <p:cNvPr id="9" name="Picture 8" descr="A group of people in clothing&#10;&#10;Description automatically generated with low confidence">
            <a:extLst>
              <a:ext uri="{FF2B5EF4-FFF2-40B4-BE49-F238E27FC236}">
                <a16:creationId xmlns:a16="http://schemas.microsoft.com/office/drawing/2014/main" id="{22CEC9E1-116D-FE6C-1069-DA7C7BB17740}"/>
              </a:ext>
            </a:extLst>
          </p:cNvPr>
          <p:cNvPicPr>
            <a:picLocks noChangeAspect="1"/>
          </p:cNvPicPr>
          <p:nvPr/>
        </p:nvPicPr>
        <p:blipFill rotWithShape="1">
          <a:blip r:embed="rId4">
            <a:alphaModFix amt="60000"/>
            <a:extLst>
              <a:ext uri="{837473B0-CC2E-450A-ABE3-18F120FF3D39}">
                <a1611:picAttrSrcUrl xmlns:a1611="http://schemas.microsoft.com/office/drawing/2016/11/main" r:id="rId5"/>
              </a:ext>
            </a:extLst>
          </a:blip>
          <a:srcRect l="18518" r="31489"/>
          <a:stretch/>
        </p:blipFill>
        <p:spPr>
          <a:xfrm>
            <a:off x="6096844" y="10"/>
            <a:ext cx="6095156" cy="6857990"/>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1198181" y="1122363"/>
            <a:ext cx="9795637" cy="2215884"/>
          </a:xfrm>
        </p:spPr>
        <p:txBody>
          <a:bodyPr>
            <a:normAutofit/>
          </a:bodyPr>
          <a:lstStyle/>
          <a:p>
            <a:r>
              <a:rPr lang="en-US" sz="5200">
                <a:solidFill>
                  <a:srgbClr val="FFFFFF"/>
                </a:solidFill>
              </a:rPr>
              <a:t>Rule #X: Allow a Grace Period</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198181" y="3509963"/>
            <a:ext cx="9795637" cy="1747837"/>
          </a:xfrm>
        </p:spPr>
        <p:txBody>
          <a:bodyPr vert="horz" lIns="91440" tIns="45720" rIns="91440" bIns="45720" rtlCol="0">
            <a:normAutofit/>
          </a:bodyPr>
          <a:lstStyle/>
          <a:p>
            <a:r>
              <a:rPr lang="en-US" sz="2000">
                <a:solidFill>
                  <a:srgbClr val="FFFFFF"/>
                </a:solidFill>
              </a:rPr>
              <a:t>Simply give your players the time to declare their character decisions a mistake and take a mulligan.</a:t>
            </a:r>
          </a:p>
          <a:p>
            <a:r>
              <a:rPr lang="en-US" sz="2000">
                <a:solidFill>
                  <a:srgbClr val="FFFFFF"/>
                </a:solidFill>
              </a:rPr>
              <a:t>They may not like their spell, they may not like that feat, class, whatever.  Don’t put them in the position to “hate” their character, or go level after level regretting their choices.</a:t>
            </a:r>
          </a:p>
          <a:p>
            <a:r>
              <a:rPr lang="en-US" sz="2000">
                <a:solidFill>
                  <a:srgbClr val="FFFFFF"/>
                </a:solidFill>
              </a:rPr>
              <a:t>Pay attention to those that do less damage, or frequently fail to use their resources</a:t>
            </a:r>
          </a:p>
        </p:txBody>
      </p:sp>
    </p:spTree>
    <p:extLst>
      <p:ext uri="{BB962C8B-B14F-4D97-AF65-F5344CB8AC3E}">
        <p14:creationId xmlns:p14="http://schemas.microsoft.com/office/powerpoint/2010/main" val="407795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7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7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6" name="Picture 5" descr="A picture containing painting&#10;&#10;Description automatically generated">
            <a:extLst>
              <a:ext uri="{FF2B5EF4-FFF2-40B4-BE49-F238E27FC236}">
                <a16:creationId xmlns:a16="http://schemas.microsoft.com/office/drawing/2014/main" id="{E102D53A-6625-7720-A84C-B665391AFC90}"/>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t="3621" b="635"/>
          <a:stretch/>
        </p:blipFill>
        <p:spPr>
          <a:xfrm>
            <a:off x="-1" y="10"/>
            <a:ext cx="12192001" cy="6857990"/>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1198181" y="1122363"/>
            <a:ext cx="9795637" cy="2220775"/>
          </a:xfrm>
        </p:spPr>
        <p:txBody>
          <a:bodyPr>
            <a:normAutofit/>
          </a:bodyPr>
          <a:lstStyle/>
          <a:p>
            <a:r>
              <a:rPr lang="en-US" sz="5200">
                <a:solidFill>
                  <a:srgbClr val="FFFFFF"/>
                </a:solidFill>
              </a:rPr>
              <a:t>Rule #X: Use an Encounter Calculator</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759417" y="3514853"/>
            <a:ext cx="11003797" cy="2932442"/>
          </a:xfrm>
        </p:spPr>
        <p:txBody>
          <a:bodyPr vert="horz" lIns="91440" tIns="45720" rIns="91440" bIns="45720" rtlCol="0">
            <a:normAutofit fontScale="92500" lnSpcReduction="20000"/>
          </a:bodyPr>
          <a:lstStyle/>
          <a:p>
            <a:r>
              <a:rPr lang="en-US" sz="2000" b="1" u="sng" dirty="0">
                <a:solidFill>
                  <a:srgbClr val="FFFFFF"/>
                </a:solidFill>
              </a:rPr>
              <a:t>Balance is critical!!!!  Not every encounter should be impossible or easy</a:t>
            </a:r>
          </a:p>
          <a:p>
            <a:endParaRPr lang="en-US" sz="2000" dirty="0">
              <a:solidFill>
                <a:srgbClr val="FFFFFF"/>
              </a:solidFill>
            </a:endParaRPr>
          </a:p>
          <a:p>
            <a:r>
              <a:rPr lang="en-US" sz="2000" dirty="0">
                <a:solidFill>
                  <a:srgbClr val="FFFFFF"/>
                </a:solidFill>
              </a:rPr>
              <a:t>Encounter Calculator, Encounter Calculator, EC</a:t>
            </a:r>
          </a:p>
          <a:p>
            <a:pPr lvl="1"/>
            <a:r>
              <a:rPr lang="en-US" dirty="0">
                <a:solidFill>
                  <a:srgbClr val="FFFFFF"/>
                </a:solidFill>
              </a:rPr>
              <a:t>Balance…. Characters should be paced in encounters.  Sometimes you want them to be winded</a:t>
            </a:r>
          </a:p>
          <a:p>
            <a:pPr lvl="1"/>
            <a:r>
              <a:rPr lang="en-US" dirty="0">
                <a:solidFill>
                  <a:srgbClr val="FFFFFF"/>
                </a:solidFill>
              </a:rPr>
              <a:t>Figure 30 minutes per encounter</a:t>
            </a:r>
          </a:p>
          <a:p>
            <a:pPr lvl="1">
              <a:buFont typeface="Wingdings" panose="020B0604020202020204" pitchFamily="34" charset="0"/>
              <a:buChar char="§"/>
            </a:pPr>
            <a:endParaRPr lang="en-US" dirty="0">
              <a:solidFill>
                <a:srgbClr val="FFFFFF"/>
              </a:solidFill>
            </a:endParaRPr>
          </a:p>
          <a:p>
            <a:pPr lvl="1"/>
            <a:r>
              <a:rPr lang="en-US" dirty="0">
                <a:solidFill>
                  <a:srgbClr val="FFFFFF"/>
                </a:solidFill>
              </a:rPr>
              <a:t>Tons of online tools:</a:t>
            </a:r>
          </a:p>
          <a:p>
            <a:pPr lvl="2"/>
            <a:r>
              <a:rPr lang="en-US" sz="2000" dirty="0">
                <a:solidFill>
                  <a:srgbClr val="FFFFFF"/>
                </a:solidFill>
              </a:rPr>
              <a:t>D&amp;D Beyond</a:t>
            </a:r>
          </a:p>
          <a:p>
            <a:pPr lvl="2"/>
            <a:r>
              <a:rPr lang="en-US" sz="2000" dirty="0">
                <a:solidFill>
                  <a:srgbClr val="FFFFFF"/>
                </a:solidFill>
              </a:rPr>
              <a:t>Kobold Fight Club – Really good encounter builder </a:t>
            </a:r>
            <a:br>
              <a:rPr lang="en-US" sz="2000" dirty="0">
                <a:solidFill>
                  <a:srgbClr val="FFFFFF"/>
                </a:solidFill>
              </a:rPr>
            </a:br>
            <a:r>
              <a:rPr lang="en-US" sz="2000" dirty="0">
                <a:solidFill>
                  <a:srgbClr val="FFFFFF"/>
                </a:solidFill>
                <a:hlinkClick r:id="rId4"/>
              </a:rPr>
              <a:t>https://kobold.club/fight/#/encounter-builder</a:t>
            </a:r>
            <a:r>
              <a:rPr lang="en-US" sz="2000" dirty="0">
                <a:solidFill>
                  <a:srgbClr val="FFFFFF"/>
                </a:solidFill>
              </a:rPr>
              <a:t> </a:t>
            </a:r>
          </a:p>
          <a:p>
            <a:endParaRPr lang="en-US" sz="2000" dirty="0">
              <a:solidFill>
                <a:srgbClr val="FFFFFF"/>
              </a:solidFill>
            </a:endParaRPr>
          </a:p>
        </p:txBody>
      </p:sp>
    </p:spTree>
    <p:extLst>
      <p:ext uri="{BB962C8B-B14F-4D97-AF65-F5344CB8AC3E}">
        <p14:creationId xmlns:p14="http://schemas.microsoft.com/office/powerpoint/2010/main" val="17588055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ky, outdoor&#10;&#10;Description automatically generated">
            <a:extLst>
              <a:ext uri="{FF2B5EF4-FFF2-40B4-BE49-F238E27FC236}">
                <a16:creationId xmlns:a16="http://schemas.microsoft.com/office/drawing/2014/main" id="{B17CD2D6-64DF-0396-6304-5D98A8DBF017}"/>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6E5B4076-63CA-41B2-8A68-4696F56F253E}"/>
              </a:ext>
            </a:extLst>
          </p:cNvPr>
          <p:cNvSpPr>
            <a:spLocks noGrp="1"/>
          </p:cNvSpPr>
          <p:nvPr>
            <p:ph type="ctrTitle"/>
          </p:nvPr>
        </p:nvSpPr>
        <p:spPr>
          <a:xfrm>
            <a:off x="1524000" y="1122362"/>
            <a:ext cx="9144000" cy="2900518"/>
          </a:xfrm>
        </p:spPr>
        <p:txBody>
          <a:bodyPr>
            <a:normAutofit/>
          </a:bodyPr>
          <a:lstStyle/>
          <a:p>
            <a:r>
              <a:rPr lang="en-US">
                <a:solidFill>
                  <a:srgbClr val="FFFFFF"/>
                </a:solidFill>
              </a:rPr>
              <a:t>Be Consistent</a:t>
            </a:r>
          </a:p>
        </p:txBody>
      </p:sp>
      <p:sp>
        <p:nvSpPr>
          <p:cNvPr id="4" name="Subtitle 3">
            <a:extLst>
              <a:ext uri="{FF2B5EF4-FFF2-40B4-BE49-F238E27FC236}">
                <a16:creationId xmlns:a16="http://schemas.microsoft.com/office/drawing/2014/main" id="{9D1CDC68-A027-4C70-B2F3-840A5B4DEC0F}"/>
              </a:ext>
            </a:extLst>
          </p:cNvPr>
          <p:cNvSpPr>
            <a:spLocks noGrp="1"/>
          </p:cNvSpPr>
          <p:nvPr>
            <p:ph type="subTitle" idx="1"/>
          </p:nvPr>
        </p:nvSpPr>
        <p:spPr>
          <a:xfrm>
            <a:off x="1524000" y="4159404"/>
            <a:ext cx="9144000" cy="1098395"/>
          </a:xfrm>
        </p:spPr>
        <p:txBody>
          <a:bodyPr vert="horz" lIns="91440" tIns="45720" rIns="91440" bIns="45720" rtlCol="0">
            <a:normAutofit/>
          </a:bodyPr>
          <a:lstStyle/>
          <a:p>
            <a:r>
              <a:rPr lang="en-US">
                <a:solidFill>
                  <a:srgbClr val="FFFFFF"/>
                </a:solidFill>
              </a:rPr>
              <a:t>(Even when Inconsistent)</a:t>
            </a:r>
          </a:p>
        </p:txBody>
      </p:sp>
    </p:spTree>
    <p:extLst>
      <p:ext uri="{BB962C8B-B14F-4D97-AF65-F5344CB8AC3E}">
        <p14:creationId xmlns:p14="http://schemas.microsoft.com/office/powerpoint/2010/main" val="19352656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group of people in clothing&#10;&#10;Description automatically generated with medium confidence">
            <a:extLst>
              <a:ext uri="{FF2B5EF4-FFF2-40B4-BE49-F238E27FC236}">
                <a16:creationId xmlns:a16="http://schemas.microsoft.com/office/drawing/2014/main" id="{3DD94744-C5E0-5BBD-331E-10F68FDB30B2}"/>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r="10666" b="-1"/>
          <a:stretch/>
        </p:blipFill>
        <p:spPr>
          <a:xfrm>
            <a:off x="20" y="1"/>
            <a:ext cx="12191980" cy="6857999"/>
          </a:xfrm>
          <a:prstGeom prst="rect">
            <a:avLst/>
          </a:prstGeom>
        </p:spPr>
      </p:pic>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8201" y="1065862"/>
            <a:ext cx="3313164" cy="4726276"/>
          </a:xfrm>
        </p:spPr>
        <p:txBody>
          <a:bodyPr>
            <a:normAutofit/>
          </a:bodyPr>
          <a:lstStyle/>
          <a:p>
            <a:pPr algn="r"/>
            <a:r>
              <a:rPr lang="en-US" sz="4000">
                <a:solidFill>
                  <a:srgbClr val="FFFFFF"/>
                </a:solidFill>
              </a:rPr>
              <a:t>Party Size</a:t>
            </a: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5155379" y="1065862"/>
            <a:ext cx="5744685" cy="4726276"/>
          </a:xfrm>
        </p:spPr>
        <p:txBody>
          <a:bodyPr vert="horz" lIns="91440" tIns="45720" rIns="91440" bIns="45720" rtlCol="0" anchor="ctr">
            <a:normAutofit/>
          </a:bodyPr>
          <a:lstStyle/>
          <a:p>
            <a:r>
              <a:rPr lang="en-US" sz="1900">
                <a:solidFill>
                  <a:srgbClr val="FFFFFF"/>
                </a:solidFill>
              </a:rPr>
              <a:t>There is an “ideal” party size – but it is dependent on the players and the DM</a:t>
            </a:r>
          </a:p>
          <a:p>
            <a:pPr lvl="1"/>
            <a:r>
              <a:rPr lang="en-US" sz="1900">
                <a:solidFill>
                  <a:srgbClr val="FFFFFF"/>
                </a:solidFill>
              </a:rPr>
              <a:t>Needs to be large enough to be well rounded and competitive</a:t>
            </a:r>
          </a:p>
          <a:p>
            <a:pPr lvl="1"/>
            <a:r>
              <a:rPr lang="en-US" sz="1900">
                <a:solidFill>
                  <a:srgbClr val="FFFFFF"/>
                </a:solidFill>
              </a:rPr>
              <a:t>Not so large chaos rules or players get bored waiting for something to do</a:t>
            </a:r>
          </a:p>
          <a:p>
            <a:endParaRPr lang="en-US" sz="1900">
              <a:solidFill>
                <a:srgbClr val="FFFFFF"/>
              </a:solidFill>
            </a:endParaRPr>
          </a:p>
          <a:p>
            <a:r>
              <a:rPr lang="en-US" sz="1900">
                <a:solidFill>
                  <a:srgbClr val="FFFFFF"/>
                </a:solidFill>
              </a:rPr>
              <a:t>Aim for 4 players</a:t>
            </a:r>
          </a:p>
          <a:p>
            <a:endParaRPr lang="en-US" sz="1900">
              <a:solidFill>
                <a:srgbClr val="FFFFFF"/>
              </a:solidFill>
            </a:endParaRPr>
          </a:p>
          <a:p>
            <a:r>
              <a:rPr lang="en-US" sz="1900">
                <a:solidFill>
                  <a:srgbClr val="FFFFFF"/>
                </a:solidFill>
              </a:rPr>
              <a:t>Maximum of 6 Players</a:t>
            </a:r>
          </a:p>
          <a:p>
            <a:endParaRPr lang="en-US" sz="1900">
              <a:solidFill>
                <a:srgbClr val="FFFFFF"/>
              </a:solidFill>
            </a:endParaRPr>
          </a:p>
          <a:p>
            <a:r>
              <a:rPr lang="en-US" sz="1900">
                <a:solidFill>
                  <a:srgbClr val="FFFFFF"/>
                </a:solidFill>
              </a:rPr>
              <a:t>Consider “quorum play” when scheduling.  1 player cannot make it?  No problem, someone else can drag them for a session</a:t>
            </a:r>
          </a:p>
        </p:txBody>
      </p:sp>
    </p:spTree>
    <p:extLst>
      <p:ext uri="{BB962C8B-B14F-4D97-AF65-F5344CB8AC3E}">
        <p14:creationId xmlns:p14="http://schemas.microsoft.com/office/powerpoint/2010/main" val="430027338"/>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A picture containing indoor&#10;&#10;Description automatically generated">
            <a:extLst>
              <a:ext uri="{FF2B5EF4-FFF2-40B4-BE49-F238E27FC236}">
                <a16:creationId xmlns:a16="http://schemas.microsoft.com/office/drawing/2014/main" id="{E4D7A0D8-7B8E-79B3-B037-F0A534026599}"/>
              </a:ext>
            </a:extLst>
          </p:cNvPr>
          <p:cNvPicPr>
            <a:picLocks noChangeAspect="1"/>
          </p:cNvPicPr>
          <p:nvPr/>
        </p:nvPicPr>
        <p:blipFill rotWithShape="1">
          <a:blip r:embed="rId2">
            <a:alphaModFix amt="60000"/>
            <a:extLst>
              <a:ext uri="{837473B0-CC2E-450A-ABE3-18F120FF3D39}">
                <a1611:picAttrSrcUrl xmlns:a1611="http://schemas.microsoft.com/office/drawing/2016/11/main" r:id="rId3"/>
              </a:ext>
            </a:extLst>
          </a:blip>
          <a:srcRect t="2339" b="7661"/>
          <a:stretch/>
        </p:blipFill>
        <p:spPr>
          <a:xfrm>
            <a:off x="-1" y="10"/>
            <a:ext cx="12192001" cy="6857990"/>
          </a:xfrm>
          <a:prstGeom prst="rect">
            <a:avLst/>
          </a:prstGeom>
        </p:spPr>
      </p:pic>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1198181" y="728906"/>
            <a:ext cx="9792471" cy="2057037"/>
          </a:xfrm>
        </p:spPr>
        <p:txBody>
          <a:bodyPr>
            <a:normAutofit/>
          </a:bodyPr>
          <a:lstStyle/>
          <a:p>
            <a:r>
              <a:rPr lang="en-US">
                <a:solidFill>
                  <a:srgbClr val="FFFFFF"/>
                </a:solidFill>
              </a:rPr>
              <a:t>D&amp;D Beyond is Your Best Friend</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1198181" y="2957665"/>
            <a:ext cx="9792471" cy="3171423"/>
          </a:xfrm>
        </p:spPr>
        <p:txBody>
          <a:bodyPr vert="horz" lIns="91440" tIns="45720" rIns="91440" bIns="45720" rtlCol="0">
            <a:normAutofit/>
          </a:bodyPr>
          <a:lstStyle/>
          <a:p>
            <a:r>
              <a:rPr lang="en-US" sz="2000">
                <a:solidFill>
                  <a:srgbClr val="FFFFFF"/>
                </a:solidFill>
              </a:rPr>
              <a:t>Start a Campaign</a:t>
            </a:r>
          </a:p>
          <a:p>
            <a:r>
              <a:rPr lang="en-US" sz="2000">
                <a:solidFill>
                  <a:srgbClr val="FFFFFF"/>
                </a:solidFill>
                <a:cs typeface="Calibri" panose="020F0502020204030204"/>
              </a:rPr>
              <a:t>Invite your Players (using the link provided)</a:t>
            </a:r>
          </a:p>
          <a:p>
            <a:r>
              <a:rPr lang="en-US" sz="2000">
                <a:solidFill>
                  <a:srgbClr val="FFFFFF"/>
                </a:solidFill>
                <a:cs typeface="Calibri" panose="020F0502020204030204"/>
              </a:rPr>
              <a:t>Share any content you have purchased (Can do rules only)</a:t>
            </a:r>
          </a:p>
          <a:p>
            <a:r>
              <a:rPr lang="en-US" sz="2000">
                <a:solidFill>
                  <a:srgbClr val="FFFFFF"/>
                </a:solidFill>
                <a:cs typeface="Calibri" panose="020F0502020204030204"/>
              </a:rPr>
              <a:t>Have your players create a character in the campaign</a:t>
            </a:r>
          </a:p>
          <a:p>
            <a:r>
              <a:rPr lang="en-US" sz="2000">
                <a:solidFill>
                  <a:srgbClr val="FFFFFF"/>
                </a:solidFill>
                <a:cs typeface="Calibri" panose="020F0502020204030204"/>
              </a:rPr>
              <a:t>During the campaign – keep a tab open with each player</a:t>
            </a:r>
          </a:p>
          <a:p>
            <a:pPr lvl="1">
              <a:buFont typeface="Wingdings" panose="020B0604020202020204" pitchFamily="34" charset="0"/>
              <a:buChar char="§"/>
            </a:pPr>
            <a:endParaRPr lang="en-US" sz="2000">
              <a:solidFill>
                <a:srgbClr val="FFFFFF"/>
              </a:solidFill>
              <a:cs typeface="Calibri" panose="020F0502020204030204"/>
            </a:endParaRPr>
          </a:p>
        </p:txBody>
      </p:sp>
    </p:spTree>
    <p:extLst>
      <p:ext uri="{BB962C8B-B14F-4D97-AF65-F5344CB8AC3E}">
        <p14:creationId xmlns:p14="http://schemas.microsoft.com/office/powerpoint/2010/main" val="3837231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outdoor&#10;&#10;Description automatically generated">
            <a:extLst>
              <a:ext uri="{FF2B5EF4-FFF2-40B4-BE49-F238E27FC236}">
                <a16:creationId xmlns:a16="http://schemas.microsoft.com/office/drawing/2014/main" id="{34982704-F9C7-7BDE-9C5C-7082A83D3DA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301" r="1" b="1"/>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39A6FE-78A1-4B19-A1F5-CF9AA4044184}"/>
              </a:ext>
            </a:extLst>
          </p:cNvPr>
          <p:cNvSpPr>
            <a:spLocks noGrp="1"/>
          </p:cNvSpPr>
          <p:nvPr>
            <p:ph type="title"/>
          </p:nvPr>
        </p:nvSpPr>
        <p:spPr>
          <a:xfrm>
            <a:off x="7531610" y="365125"/>
            <a:ext cx="3822189" cy="1899912"/>
          </a:xfrm>
        </p:spPr>
        <p:txBody>
          <a:bodyPr>
            <a:normAutofit/>
          </a:bodyPr>
          <a:lstStyle/>
          <a:p>
            <a:r>
              <a:rPr lang="en-US" sz="4000"/>
              <a:t>Metagaming</a:t>
            </a:r>
          </a:p>
        </p:txBody>
      </p:sp>
      <p:sp>
        <p:nvSpPr>
          <p:cNvPr id="3" name="Content Placeholder 2">
            <a:extLst>
              <a:ext uri="{FF2B5EF4-FFF2-40B4-BE49-F238E27FC236}">
                <a16:creationId xmlns:a16="http://schemas.microsoft.com/office/drawing/2014/main" id="{80447715-ADA6-4C28-B83A-87501DBD05D1}"/>
              </a:ext>
            </a:extLst>
          </p:cNvPr>
          <p:cNvSpPr>
            <a:spLocks noGrp="1"/>
          </p:cNvSpPr>
          <p:nvPr>
            <p:ph idx="1"/>
          </p:nvPr>
        </p:nvSpPr>
        <p:spPr>
          <a:xfrm>
            <a:off x="7531610" y="2434201"/>
            <a:ext cx="3822189" cy="3742762"/>
          </a:xfrm>
        </p:spPr>
        <p:txBody>
          <a:bodyPr vert="horz" lIns="91440" tIns="45720" rIns="91440" bIns="45720" rtlCol="0">
            <a:normAutofit/>
          </a:bodyPr>
          <a:lstStyle/>
          <a:p>
            <a:r>
              <a:rPr lang="en-US" sz="2000"/>
              <a:t>Metagaming (using information in the game that your player cannot or does not know), such as:</a:t>
            </a:r>
            <a:endParaRPr lang="en-US" sz="2000">
              <a:cs typeface="Calibri" panose="020F0502020204030204"/>
            </a:endParaRPr>
          </a:p>
          <a:p>
            <a:pPr lvl="2">
              <a:buFont typeface="Wingdings" panose="020B0604020202020204" pitchFamily="34" charset="0"/>
              <a:buChar char="§"/>
            </a:pPr>
            <a:r>
              <a:rPr lang="en-US" dirty="0"/>
              <a:t>the stats of a monster you have never fought</a:t>
            </a:r>
            <a:endParaRPr lang="en-US" dirty="0">
              <a:cs typeface="Calibri" panose="020F0502020204030204"/>
            </a:endParaRPr>
          </a:p>
          <a:p>
            <a:pPr lvl="2">
              <a:buFont typeface="Wingdings" panose="020B0604020202020204" pitchFamily="34" charset="0"/>
              <a:buChar char="§"/>
            </a:pPr>
            <a:r>
              <a:rPr lang="en-US" dirty="0"/>
              <a:t>information given to an individual player</a:t>
            </a:r>
            <a:endParaRPr lang="en-US" dirty="0">
              <a:cs typeface="Calibri"/>
            </a:endParaRPr>
          </a:p>
          <a:p>
            <a:pPr lvl="2">
              <a:buFont typeface="Wingdings" panose="020B0604020202020204" pitchFamily="34" charset="0"/>
              <a:buChar char="§"/>
            </a:pPr>
            <a:r>
              <a:rPr lang="en-US" dirty="0"/>
              <a:t>information available to those in a room you are not in</a:t>
            </a:r>
            <a:endParaRPr lang="en-US" dirty="0">
              <a:cs typeface="Calibri"/>
            </a:endParaRPr>
          </a:p>
        </p:txBody>
      </p:sp>
    </p:spTree>
    <p:extLst>
      <p:ext uri="{BB962C8B-B14F-4D97-AF65-F5344CB8AC3E}">
        <p14:creationId xmlns:p14="http://schemas.microsoft.com/office/powerpoint/2010/main" val="2989415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80">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D6C84671-39F8-7A04-FC9F-1CB51CD77B91}"/>
              </a:ext>
            </a:extLst>
          </p:cNvPr>
          <p:cNvPicPr>
            <a:picLocks noChangeAspect="1"/>
          </p:cNvPicPr>
          <p:nvPr/>
        </p:nvPicPr>
        <p:blipFill rotWithShape="1">
          <a:blip r:embed="rId3"/>
          <a:srcRect t="1037" r="-2" b="-2"/>
          <a:stretch/>
        </p:blipFill>
        <p:spPr>
          <a:xfrm>
            <a:off x="3911048" y="-530022"/>
            <a:ext cx="4000500" cy="3959022"/>
          </a:xfrm>
          <a:custGeom>
            <a:avLst/>
            <a:gdLst/>
            <a:ahLst/>
            <a:cxnLst/>
            <a:rect l="l" t="t" r="r" b="b"/>
            <a:pathLst>
              <a:path w="4000500" h="3959032">
                <a:moveTo>
                  <a:pt x="0" y="0"/>
                </a:moveTo>
                <a:lnTo>
                  <a:pt x="4000500" y="0"/>
                </a:lnTo>
                <a:lnTo>
                  <a:pt x="4000500" y="3959032"/>
                </a:lnTo>
                <a:lnTo>
                  <a:pt x="9072" y="3926114"/>
                </a:lnTo>
                <a:lnTo>
                  <a:pt x="0" y="3925346"/>
                </a:lnTo>
                <a:close/>
              </a:path>
            </a:pathLst>
          </a:custGeom>
        </p:spPr>
      </p:pic>
      <p:grpSp>
        <p:nvGrpSpPr>
          <p:cNvPr id="79" name="Group 8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80" name="Freeform: Shape 8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extBox 7">
            <a:extLst>
              <a:ext uri="{FF2B5EF4-FFF2-40B4-BE49-F238E27FC236}">
                <a16:creationId xmlns:a16="http://schemas.microsoft.com/office/drawing/2014/main" id="{ED5BC3D8-E24C-410C-97E8-D9473EB85E22}"/>
              </a:ext>
            </a:extLst>
          </p:cNvPr>
          <p:cNvSpPr txBox="1"/>
          <p:nvPr/>
        </p:nvSpPr>
        <p:spPr>
          <a:xfrm>
            <a:off x="42838" y="6262786"/>
            <a:ext cx="6158038" cy="461665"/>
          </a:xfrm>
          <a:prstGeom prst="rect">
            <a:avLst/>
          </a:prstGeom>
          <a:noFill/>
        </p:spPr>
        <p:txBody>
          <a:bodyPr wrap="square">
            <a:spAutoFit/>
          </a:bodyPr>
          <a:lstStyle/>
          <a:p>
            <a:pPr marL="0" marR="0" lvl="0" indent="0" algn="l" defTabSz="914400" rtl="0" eaLnBrk="1" fontAlgn="auto" latinLnBrk="0" hangingPunct="1">
              <a:spcBef>
                <a:spcPts val="0"/>
              </a:spcBef>
              <a:spcAft>
                <a:spcPts val="600"/>
              </a:spcAft>
              <a:buClrTx/>
              <a:buSzTx/>
              <a:buFontTx/>
              <a:buNone/>
              <a:tabLst/>
              <a:defRPr/>
            </a:pPr>
            <a:r>
              <a:rPr lang="en-US" sz="2400" dirty="0">
                <a:solidFill>
                  <a:schemeClr val="accent5">
                    <a:lumMod val="60000"/>
                    <a:lumOff val="40000"/>
                  </a:schemeClr>
                </a:solidFill>
                <a:cs typeface="Calibri" panose="020F0502020204030204"/>
                <a:hlinkClick r:id="rId5"/>
              </a:rPr>
              <a:t>https://</a:t>
            </a:r>
            <a:r>
              <a:rPr lang="en-US" sz="2400" dirty="0" err="1">
                <a:solidFill>
                  <a:schemeClr val="accent5">
                    <a:lumMod val="60000"/>
                    <a:lumOff val="40000"/>
                  </a:schemeClr>
                </a:solidFill>
                <a:cs typeface="Calibri" panose="020F0502020204030204"/>
                <a:hlinkClick r:id="rId5"/>
              </a:rPr>
              <a:t>www.facebook.com</a:t>
            </a:r>
            <a:r>
              <a:rPr lang="en-US" sz="2400" dirty="0">
                <a:solidFill>
                  <a:schemeClr val="accent5">
                    <a:lumMod val="60000"/>
                    <a:lumOff val="40000"/>
                  </a:schemeClr>
                </a:solidFill>
                <a:cs typeface="Calibri" panose="020F0502020204030204"/>
                <a:hlinkClick r:id="rId5"/>
              </a:rPr>
              <a:t>/</a:t>
            </a:r>
            <a:r>
              <a:rPr lang="en-US" sz="2400" dirty="0" err="1">
                <a:solidFill>
                  <a:schemeClr val="accent5">
                    <a:lumMod val="60000"/>
                    <a:lumOff val="40000"/>
                  </a:schemeClr>
                </a:solidFill>
                <a:cs typeface="Calibri" panose="020F0502020204030204"/>
                <a:hlinkClick r:id="rId5"/>
              </a:rPr>
              <a:t>dragonfodderdm</a:t>
            </a:r>
            <a:endParaRPr lang="en-US" sz="2400" baseline="0" dirty="0">
              <a:solidFill>
                <a:schemeClr val="accent5">
                  <a:lumMod val="60000"/>
                  <a:lumOff val="40000"/>
                </a:schemeClr>
              </a:solidFill>
              <a:cs typeface="Calibri" panose="020F0502020204030204"/>
            </a:endParaRPr>
          </a:p>
        </p:txBody>
      </p:sp>
      <p:graphicFrame>
        <p:nvGraphicFramePr>
          <p:cNvPr id="12" name="Diagram 11">
            <a:extLst>
              <a:ext uri="{FF2B5EF4-FFF2-40B4-BE49-F238E27FC236}">
                <a16:creationId xmlns:a16="http://schemas.microsoft.com/office/drawing/2014/main" id="{4B3ADE5C-4EC7-3C60-854B-D4D9F8475EA0}"/>
              </a:ext>
            </a:extLst>
          </p:cNvPr>
          <p:cNvGraphicFramePr/>
          <p:nvPr/>
        </p:nvGraphicFramePr>
        <p:xfrm>
          <a:off x="291567" y="4230460"/>
          <a:ext cx="11608866" cy="190787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2" name="Picture 91" descr="A close up of a plant&#10;&#10;Description generated with high confidence">
            <a:extLst>
              <a:ext uri="{FF2B5EF4-FFF2-40B4-BE49-F238E27FC236}">
                <a16:creationId xmlns:a16="http://schemas.microsoft.com/office/drawing/2014/main" id="{025F3AA7-4206-8F01-F6CE-77059182F0D6}"/>
              </a:ext>
            </a:extLst>
          </p:cNvPr>
          <p:cNvPicPr>
            <a:picLocks noChangeAspect="1"/>
          </p:cNvPicPr>
          <p:nvPr/>
        </p:nvPicPr>
        <p:blipFill>
          <a:blip r:embed="rId11"/>
          <a:stretch>
            <a:fillRect/>
          </a:stretch>
        </p:blipFill>
        <p:spPr>
          <a:xfrm>
            <a:off x="291567" y="56664"/>
            <a:ext cx="3218399" cy="3657600"/>
          </a:xfrm>
          <a:prstGeom prst="rect">
            <a:avLst/>
          </a:prstGeom>
        </p:spPr>
      </p:pic>
      <p:pic>
        <p:nvPicPr>
          <p:cNvPr id="3" name="Picture 2">
            <a:extLst>
              <a:ext uri="{FF2B5EF4-FFF2-40B4-BE49-F238E27FC236}">
                <a16:creationId xmlns:a16="http://schemas.microsoft.com/office/drawing/2014/main" id="{2649CCF7-4CED-44AF-9FF4-F27C8C0EA256}"/>
              </a:ext>
            </a:extLst>
          </p:cNvPr>
          <p:cNvPicPr>
            <a:picLocks noChangeAspect="1"/>
          </p:cNvPicPr>
          <p:nvPr/>
        </p:nvPicPr>
        <p:blipFill>
          <a:blip r:embed="rId12"/>
          <a:stretch>
            <a:fillRect/>
          </a:stretch>
        </p:blipFill>
        <p:spPr>
          <a:xfrm>
            <a:off x="8700033" y="204137"/>
            <a:ext cx="3200400" cy="3200400"/>
          </a:xfrm>
          <a:prstGeom prst="rect">
            <a:avLst/>
          </a:prstGeom>
        </p:spPr>
      </p:pic>
    </p:spTree>
    <p:extLst>
      <p:ext uri="{BB962C8B-B14F-4D97-AF65-F5344CB8AC3E}">
        <p14:creationId xmlns:p14="http://schemas.microsoft.com/office/powerpoint/2010/main" val="28627350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in clothing&#10;&#10;Description automatically generated with medium confidence">
            <a:extLst>
              <a:ext uri="{FF2B5EF4-FFF2-40B4-BE49-F238E27FC236}">
                <a16:creationId xmlns:a16="http://schemas.microsoft.com/office/drawing/2014/main" id="{A435B48C-1155-7C89-1504-A2111261600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705" r="10423" b="1"/>
          <a:stretch/>
        </p:blipFill>
        <p:spPr>
          <a:xfrm>
            <a:off x="4117521" y="10"/>
            <a:ext cx="8074479" cy="6857990"/>
          </a:xfrm>
          <a:prstGeom prst="rect">
            <a:avLst/>
          </a:prstGeom>
        </p:spPr>
      </p:pic>
      <p:sp>
        <p:nvSpPr>
          <p:cNvPr id="36" name="Freeform: Shape 2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2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679D8D-ED62-4F24-86B2-0FBF1A97CBDC}"/>
              </a:ext>
            </a:extLst>
          </p:cNvPr>
          <p:cNvSpPr>
            <a:spLocks noGrp="1"/>
          </p:cNvSpPr>
          <p:nvPr>
            <p:ph type="title"/>
          </p:nvPr>
        </p:nvSpPr>
        <p:spPr>
          <a:xfrm>
            <a:off x="804672" y="365125"/>
            <a:ext cx="5266155" cy="1325563"/>
          </a:xfrm>
        </p:spPr>
        <p:txBody>
          <a:bodyPr>
            <a:normAutofit/>
          </a:bodyPr>
          <a:lstStyle/>
          <a:p>
            <a:r>
              <a:rPr lang="en-US"/>
              <a:t>Who is Dragon Fodder?</a:t>
            </a:r>
          </a:p>
        </p:txBody>
      </p:sp>
      <p:sp>
        <p:nvSpPr>
          <p:cNvPr id="3" name="Content Placeholder 2">
            <a:extLst>
              <a:ext uri="{FF2B5EF4-FFF2-40B4-BE49-F238E27FC236}">
                <a16:creationId xmlns:a16="http://schemas.microsoft.com/office/drawing/2014/main" id="{8D6C9DEE-3899-44EB-9A6D-4161E0C50C28}"/>
              </a:ext>
            </a:extLst>
          </p:cNvPr>
          <p:cNvSpPr>
            <a:spLocks noGrp="1"/>
          </p:cNvSpPr>
          <p:nvPr>
            <p:ph idx="1"/>
          </p:nvPr>
        </p:nvSpPr>
        <p:spPr>
          <a:xfrm>
            <a:off x="804672" y="2022601"/>
            <a:ext cx="3941499" cy="4154361"/>
          </a:xfrm>
        </p:spPr>
        <p:txBody>
          <a:bodyPr vert="horz" lIns="91440" tIns="45720" rIns="91440" bIns="45720" rtlCol="0">
            <a:normAutofit/>
          </a:bodyPr>
          <a:lstStyle/>
          <a:p>
            <a:r>
              <a:rPr lang="en-US" sz="1700"/>
              <a:t>Howard – DM – 35yrs (DM for 35yrs)</a:t>
            </a:r>
          </a:p>
          <a:p>
            <a:r>
              <a:rPr lang="en-US" sz="1700"/>
              <a:t>Darrel – DM – 45 yrs (DM for 5)</a:t>
            </a:r>
          </a:p>
          <a:p>
            <a:r>
              <a:rPr lang="en-US" sz="1700"/>
              <a:t>Jennifer – Player – 5 years of Play (4e &amp; 5e)</a:t>
            </a:r>
          </a:p>
          <a:p>
            <a:r>
              <a:rPr lang="en-US" sz="1700" baseline="0"/>
              <a:t>Scott – Player &amp; Pro Presenter – 3 years of Play</a:t>
            </a:r>
          </a:p>
          <a:p>
            <a:r>
              <a:rPr lang="en-US" sz="1700"/>
              <a:t>Chadd – Player – 1.5 years of play</a:t>
            </a:r>
            <a:endParaRPr lang="en-US" sz="1700" baseline="0"/>
          </a:p>
          <a:p>
            <a:r>
              <a:rPr lang="en-US" sz="1700"/>
              <a:t>In Absentia</a:t>
            </a:r>
          </a:p>
          <a:p>
            <a:pPr lvl="1"/>
            <a:r>
              <a:rPr lang="en-US" sz="1700" baseline="0"/>
              <a:t>Tom – Rogue and Paladin</a:t>
            </a:r>
          </a:p>
          <a:p>
            <a:pPr lvl="1"/>
            <a:r>
              <a:rPr lang="en-US" sz="1700"/>
              <a:t>Guy – Cleric and Fighter</a:t>
            </a:r>
          </a:p>
          <a:p>
            <a:pPr lvl="1"/>
            <a:r>
              <a:rPr lang="en-US" sz="1700" baseline="0"/>
              <a:t>Kate – Generally just Evil</a:t>
            </a:r>
          </a:p>
          <a:p>
            <a:pPr lvl="1"/>
            <a:r>
              <a:rPr lang="en-US" sz="1700" baseline="0"/>
              <a:t>Austin – Fighter in Seattle</a:t>
            </a:r>
          </a:p>
          <a:p>
            <a:pPr lvl="1"/>
            <a:r>
              <a:rPr lang="en-US" sz="1700"/>
              <a:t>Delzer – Barbarian in DFW</a:t>
            </a:r>
            <a:endParaRPr lang="en-US" sz="1700" baseline="0"/>
          </a:p>
        </p:txBody>
      </p:sp>
    </p:spTree>
    <p:extLst>
      <p:ext uri="{BB962C8B-B14F-4D97-AF65-F5344CB8AC3E}">
        <p14:creationId xmlns:p14="http://schemas.microsoft.com/office/powerpoint/2010/main" val="379218523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clothing&#10;&#10;Description automatically generated with low confidence">
            <a:extLst>
              <a:ext uri="{FF2B5EF4-FFF2-40B4-BE49-F238E27FC236}">
                <a16:creationId xmlns:a16="http://schemas.microsoft.com/office/drawing/2014/main" id="{7E8C1C34-8246-30C7-101A-A1EA8C5CEFF9}"/>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8172" r="-1" b="6809"/>
          <a:stretch/>
        </p:blipFill>
        <p:spPr>
          <a:xfrm>
            <a:off x="20" y="10"/>
            <a:ext cx="12188930" cy="6857990"/>
          </a:xfrm>
          <a:prstGeom prst="rect">
            <a:avLst/>
          </a:prstGeom>
        </p:spPr>
      </p:pic>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a:xfrm>
            <a:off x="1524000" y="1122363"/>
            <a:ext cx="9144000" cy="3063240"/>
          </a:xfrm>
        </p:spPr>
        <p:txBody>
          <a:bodyPr>
            <a:normAutofit/>
          </a:bodyPr>
          <a:lstStyle/>
          <a:p>
            <a:r>
              <a:rPr lang="en-US" sz="6600">
                <a:solidFill>
                  <a:srgbClr val="FFFFFF"/>
                </a:solidFill>
              </a:rPr>
              <a:t>It’s PARTY play, </a:t>
            </a:r>
            <a:br>
              <a:rPr lang="en-US" sz="6600">
                <a:solidFill>
                  <a:srgbClr val="FFFFFF"/>
                </a:solidFill>
              </a:rPr>
            </a:br>
            <a:r>
              <a:rPr lang="en-US" sz="6600">
                <a:solidFill>
                  <a:srgbClr val="FFFFFF"/>
                </a:solidFill>
              </a:rPr>
              <a:t>NOT "person" play</a:t>
            </a:r>
            <a:endParaRPr lang="en-US" sz="6600" dirty="0">
              <a:solidFill>
                <a:srgbClr val="FFFFFF"/>
              </a:solidFill>
            </a:endParaRPr>
          </a:p>
        </p:txBody>
      </p:sp>
      <p:sp>
        <p:nvSpPr>
          <p:cNvPr id="4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440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outdoor, water sport, swimming&#10;&#10;Description automatically generated">
            <a:extLst>
              <a:ext uri="{FF2B5EF4-FFF2-40B4-BE49-F238E27FC236}">
                <a16:creationId xmlns:a16="http://schemas.microsoft.com/office/drawing/2014/main" id="{AB4CCF57-F733-FDCA-980C-09EC623CA87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6667"/>
          <a:stretch/>
        </p:blipFill>
        <p:spPr>
          <a:xfrm>
            <a:off x="20" y="10"/>
            <a:ext cx="12191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Dungeons and Dragons is a game of communal storytelling</a:t>
            </a: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1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2" name="Rectangle 6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Content Placeholder 13" descr="A picture containing text&#10;&#10;Description automatically generated">
            <a:extLst>
              <a:ext uri="{FF2B5EF4-FFF2-40B4-BE49-F238E27FC236}">
                <a16:creationId xmlns:a16="http://schemas.microsoft.com/office/drawing/2014/main" id="{FD856110-25C4-188A-24FC-6E84A516B19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3154" t="6484" r="30355" b="-1"/>
          <a:stretch/>
        </p:blipFill>
        <p:spPr>
          <a:xfrm>
            <a:off x="3523488" y="10"/>
            <a:ext cx="8668512" cy="6857990"/>
          </a:xfrm>
          <a:prstGeom prst="rect">
            <a:avLst/>
          </a:prstGeom>
        </p:spPr>
      </p:pic>
      <p:sp>
        <p:nvSpPr>
          <p:cNvPr id="64" name="Rectangle 6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F51EEC7C-34D1-EBB6-8DF4-8EB8E8DA85C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DUNGEON MASTER</a:t>
            </a:r>
            <a:br>
              <a:rPr lang="en-US" sz="4800"/>
            </a:br>
            <a:endParaRPr lang="en-US" sz="4800"/>
          </a:p>
        </p:txBody>
      </p:sp>
      <p:sp>
        <p:nvSpPr>
          <p:cNvPr id="66" name="Rectangle 6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8" name="Rectangle 6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8765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9"/>
                                        </p:tgtEl>
                                        <p:attrNameLst>
                                          <p:attrName>style.visibility</p:attrName>
                                        </p:attrNameLst>
                                      </p:cBhvr>
                                      <p:to>
                                        <p:strVal val="visible"/>
                                      </p:to>
                                    </p:set>
                                    <p:animEffect transition="in" filter="fade">
                                      <p:cBhvr>
                                        <p:cTn id="7" dur="7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lant&#10;&#10;Description generated with high confidence">
            <a:extLst>
              <a:ext uri="{FF2B5EF4-FFF2-40B4-BE49-F238E27FC236}">
                <a16:creationId xmlns:a16="http://schemas.microsoft.com/office/drawing/2014/main" id="{BC8177D7-7035-456F-8ECA-83735AD6638C}"/>
              </a:ext>
            </a:extLst>
          </p:cNvPr>
          <p:cNvPicPr>
            <a:picLocks noChangeAspect="1"/>
          </p:cNvPicPr>
          <p:nvPr/>
        </p:nvPicPr>
        <p:blipFill>
          <a:blip r:embed="rId2"/>
          <a:stretch>
            <a:fillRect/>
          </a:stretch>
        </p:blipFill>
        <p:spPr>
          <a:xfrm>
            <a:off x="10498253" y="28782"/>
            <a:ext cx="1584714" cy="1800973"/>
          </a:xfrm>
          <a:prstGeom prst="rect">
            <a:avLst/>
          </a:prstGeom>
        </p:spPr>
      </p:pic>
      <p:sp>
        <p:nvSpPr>
          <p:cNvPr id="2" name="Title 1">
            <a:extLst>
              <a:ext uri="{FF2B5EF4-FFF2-40B4-BE49-F238E27FC236}">
                <a16:creationId xmlns:a16="http://schemas.microsoft.com/office/drawing/2014/main" id="{C60E125C-3A05-4DB9-A579-860BC6DD39C4}"/>
              </a:ext>
            </a:extLst>
          </p:cNvPr>
          <p:cNvSpPr>
            <a:spLocks noGrp="1"/>
          </p:cNvSpPr>
          <p:nvPr>
            <p:ph type="title"/>
          </p:nvPr>
        </p:nvSpPr>
        <p:spPr/>
        <p:txBody>
          <a:bodyPr/>
          <a:lstStyle/>
          <a:p>
            <a:r>
              <a:rPr lang="en-US" dirty="0"/>
              <a:t>Roles at the Table</a:t>
            </a:r>
          </a:p>
        </p:txBody>
      </p:sp>
      <p:sp>
        <p:nvSpPr>
          <p:cNvPr id="3" name="Content Placeholder 2">
            <a:extLst>
              <a:ext uri="{FF2B5EF4-FFF2-40B4-BE49-F238E27FC236}">
                <a16:creationId xmlns:a16="http://schemas.microsoft.com/office/drawing/2014/main" id="{F730989F-27ED-43BF-9300-708AAA742AA5}"/>
              </a:ext>
            </a:extLst>
          </p:cNvPr>
          <p:cNvSpPr>
            <a:spLocks noGrp="1"/>
          </p:cNvSpPr>
          <p:nvPr>
            <p:ph idx="1"/>
          </p:nvPr>
        </p:nvSpPr>
        <p:spPr>
          <a:xfrm>
            <a:off x="745273" y="1608796"/>
            <a:ext cx="10304966" cy="4692069"/>
          </a:xfrm>
        </p:spPr>
        <p:txBody>
          <a:bodyPr vert="horz" lIns="91440" tIns="45720" rIns="91440" bIns="45720" rtlCol="0" anchor="t">
            <a:normAutofit/>
          </a:bodyPr>
          <a:lstStyle/>
          <a:p>
            <a:r>
              <a:rPr lang="en-US" dirty="0"/>
              <a:t>Players – Nothing can happen without players, no matter how wonderful the scenery, they are the ones to provide action!</a:t>
            </a:r>
          </a:p>
          <a:p>
            <a:r>
              <a:rPr lang="en-US" dirty="0"/>
              <a:t>Dungeon Master (Game Master) – The DM is the narrator and referee.</a:t>
            </a:r>
          </a:p>
        </p:txBody>
      </p:sp>
    </p:spTree>
    <p:extLst>
      <p:ext uri="{BB962C8B-B14F-4D97-AF65-F5344CB8AC3E}">
        <p14:creationId xmlns:p14="http://schemas.microsoft.com/office/powerpoint/2010/main" val="329945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picture containing text, light, night&#10;&#10;Description automatically generated">
            <a:extLst>
              <a:ext uri="{FF2B5EF4-FFF2-40B4-BE49-F238E27FC236}">
                <a16:creationId xmlns:a16="http://schemas.microsoft.com/office/drawing/2014/main" id="{6C50C858-D9C1-47F0-AD27-E124BC6DB0D1}"/>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r="21409" b="-1"/>
          <a:stretch/>
        </p:blipFill>
        <p:spPr>
          <a:xfrm>
            <a:off x="4117521" y="10"/>
            <a:ext cx="8074479" cy="6857990"/>
          </a:xfrm>
          <a:prstGeom prst="rect">
            <a:avLst/>
          </a:prstGeom>
        </p:spPr>
      </p:pic>
      <p:sp>
        <p:nvSpPr>
          <p:cNvPr id="30" name="Freeform: Shape 29">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2A0E457-57D1-CD31-B73C-0F608702B6E4}"/>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4400"/>
              <a:t>Toolkit</a:t>
            </a:r>
          </a:p>
        </p:txBody>
      </p:sp>
      <p:sp>
        <p:nvSpPr>
          <p:cNvPr id="4" name="Text Placeholder 3">
            <a:extLst>
              <a:ext uri="{FF2B5EF4-FFF2-40B4-BE49-F238E27FC236}">
                <a16:creationId xmlns:a16="http://schemas.microsoft.com/office/drawing/2014/main" id="{7523E46A-BFB1-0091-5D34-3F577274F643}"/>
              </a:ext>
            </a:extLst>
          </p:cNvPr>
          <p:cNvSpPr>
            <a:spLocks noGrp="1"/>
          </p:cNvSpPr>
          <p:nvPr>
            <p:ph type="body" sz="half" idx="2"/>
          </p:nvPr>
        </p:nvSpPr>
        <p:spPr>
          <a:xfrm>
            <a:off x="804672" y="2022601"/>
            <a:ext cx="3941499" cy="4154361"/>
          </a:xfrm>
        </p:spPr>
        <p:txBody>
          <a:bodyPr vert="horz" lIns="91440" tIns="45720" rIns="91440" bIns="45720" rtlCol="0">
            <a:normAutofit/>
          </a:bodyPr>
          <a:lstStyle/>
          <a:p>
            <a:pPr marL="285750" indent="-228600">
              <a:buFont typeface="Arial" panose="020B0604020202020204" pitchFamily="34" charset="0"/>
              <a:buChar char="•"/>
            </a:pPr>
            <a:r>
              <a:rPr lang="en-US"/>
              <a:t>Dice, Pencils, Dry Erase Markers</a:t>
            </a:r>
          </a:p>
          <a:p>
            <a:pPr marL="285750" indent="-228600">
              <a:buFont typeface="Arial" panose="020B0604020202020204" pitchFamily="34" charset="0"/>
              <a:buChar char="•"/>
            </a:pPr>
            <a:r>
              <a:rPr lang="en-US"/>
              <a:t>GM’s Notebook (Graph)</a:t>
            </a:r>
          </a:p>
          <a:p>
            <a:pPr marL="285750" indent="-228600">
              <a:buFont typeface="Arial" panose="020B0604020202020204" pitchFamily="34" charset="0"/>
              <a:buChar char="•"/>
            </a:pPr>
            <a:r>
              <a:rPr lang="en-US"/>
              <a:t>Campaign Worksheet</a:t>
            </a:r>
          </a:p>
          <a:p>
            <a:pPr marL="285750" indent="-228600">
              <a:buFont typeface="Arial" panose="020B0604020202020204" pitchFamily="34" charset="0"/>
              <a:buChar char="•"/>
            </a:pPr>
            <a:r>
              <a:rPr lang="en-US"/>
              <a:t>Curated Random Name List</a:t>
            </a:r>
          </a:p>
          <a:p>
            <a:pPr marL="285750" indent="-228600">
              <a:buFont typeface="Arial" panose="020B0604020202020204" pitchFamily="34" charset="0"/>
              <a:buChar char="•"/>
            </a:pPr>
            <a:r>
              <a:rPr lang="en-US"/>
              <a:t>3x5 Index Cards</a:t>
            </a:r>
          </a:p>
          <a:p>
            <a:pPr marL="285750" indent="-228600">
              <a:buFont typeface="Arial" panose="020B0604020202020204" pitchFamily="34" charset="0"/>
              <a:buChar char="•"/>
            </a:pPr>
            <a:r>
              <a:rPr lang="en-US"/>
              <a:t>Post-it Notes</a:t>
            </a:r>
          </a:p>
          <a:p>
            <a:pPr marL="285750" indent="-228600">
              <a:buFont typeface="Arial" panose="020B0604020202020204" pitchFamily="34" charset="0"/>
              <a:buChar char="•"/>
            </a:pPr>
            <a:r>
              <a:rPr lang="en-US"/>
              <a:t>Numbered Initiative Cards &lt;or&gt; Digital</a:t>
            </a:r>
          </a:p>
          <a:p>
            <a:pPr marL="285750" indent="-228600">
              <a:buFont typeface="Arial" panose="020B0604020202020204" pitchFamily="34" charset="0"/>
              <a:buChar char="•"/>
            </a:pPr>
            <a:r>
              <a:rPr lang="en-US"/>
              <a:t>GM Screen / Cheat Sheet(s) &lt;or&gt; D&amp;D Beyond</a:t>
            </a:r>
          </a:p>
          <a:p>
            <a:pPr marL="285750" indent="-228600">
              <a:buFont typeface="Arial" panose="020B0604020202020204" pitchFamily="34" charset="0"/>
              <a:buChar char="•"/>
            </a:pPr>
            <a:r>
              <a:rPr lang="en-US"/>
              <a:t>Dry Erase Mat &lt;or&gt; Digital</a:t>
            </a:r>
          </a:p>
          <a:p>
            <a:pPr marL="285750" indent="-228600">
              <a:buFont typeface="Arial" panose="020B0604020202020204" pitchFamily="34" charset="0"/>
              <a:buChar char="•"/>
            </a:pPr>
            <a:r>
              <a:rPr lang="en-US"/>
              <a:t>Published Content &lt;or&gt; D&amp;D Beyond</a:t>
            </a:r>
          </a:p>
          <a:p>
            <a:pPr marL="285750" indent="-228600">
              <a:buFont typeface="Arial" panose="020B0604020202020204" pitchFamily="34" charset="0"/>
              <a:buChar char="•"/>
            </a:pPr>
            <a:r>
              <a:rPr lang="en-US"/>
              <a:t>Mini’s, Maps, Terrain &lt;or&gt; Digital</a:t>
            </a:r>
          </a:p>
        </p:txBody>
      </p:sp>
    </p:spTree>
    <p:extLst>
      <p:ext uri="{BB962C8B-B14F-4D97-AF65-F5344CB8AC3E}">
        <p14:creationId xmlns:p14="http://schemas.microsoft.com/office/powerpoint/2010/main" val="4123489153"/>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7A55FEE-4D87-FB4D-84C8-2B654BE1BBA7}">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48628</TotalTime>
  <Words>1979</Words>
  <Application>Microsoft Macintosh PowerPoint</Application>
  <PresentationFormat>Widescreen</PresentationFormat>
  <Paragraphs>255</Paragraphs>
  <Slides>37</Slides>
  <Notes>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Wingdings</vt:lpstr>
      <vt:lpstr>Office Theme</vt:lpstr>
      <vt:lpstr>PLANNING SLIDE</vt:lpstr>
      <vt:lpstr>PowerPoint Presentation</vt:lpstr>
      <vt:lpstr>Welcome to Dragon Fodder</vt:lpstr>
      <vt:lpstr>Who is Dragon Fodder?</vt:lpstr>
      <vt:lpstr>It’s PARTY play,  NOT "person" play</vt:lpstr>
      <vt:lpstr>Dungeons and Dragons is a game of communal storytelling</vt:lpstr>
      <vt:lpstr>DUNGEON MASTER </vt:lpstr>
      <vt:lpstr>Roles at the Table</vt:lpstr>
      <vt:lpstr>Toolkit</vt:lpstr>
      <vt:lpstr>Tricks of the Trade</vt:lpstr>
      <vt:lpstr>DM’s Checklist</vt:lpstr>
      <vt:lpstr>5 Min Preparation</vt:lpstr>
      <vt:lpstr>Time Inbetween</vt:lpstr>
      <vt:lpstr>Embrace the Truths</vt:lpstr>
      <vt:lpstr>Job of the DM</vt:lpstr>
      <vt:lpstr>The DM has Homework</vt:lpstr>
      <vt:lpstr>Know your game - not just the monsters - but the players too</vt:lpstr>
      <vt:lpstr>Goal: To have stories to tell about the last session.</vt:lpstr>
      <vt:lpstr>Session Zero</vt:lpstr>
      <vt:lpstr>Rule #X: Steal When You Can</vt:lpstr>
      <vt:lpstr>Rule #X: Perfection is the Enemy of Progress</vt:lpstr>
      <vt:lpstr>Rule #X: The DM’s role is that of the Narrator and the Referee</vt:lpstr>
      <vt:lpstr>Rule #X: Let the Story Unfold at the Table</vt:lpstr>
      <vt:lpstr>Rule #X: Set the Situation and let it run</vt:lpstr>
      <vt:lpstr>Rule #X: Help the Players find their Character</vt:lpstr>
      <vt:lpstr>Rule #X: Rule of Cool  No, but; Yes, and…</vt:lpstr>
      <vt:lpstr>Rule #X: The DM is always right…. Even when they are not.</vt:lpstr>
      <vt:lpstr>Rule #X: It is okay to kill the players</vt:lpstr>
      <vt:lpstr>Rule #X: The Enemy is Motivated – Play It</vt:lpstr>
      <vt:lpstr>Rule #X: Hoarding</vt:lpstr>
      <vt:lpstr>Rule #X: Allow a Grace Period</vt:lpstr>
      <vt:lpstr>Rule #X: Use an Encounter Calculator</vt:lpstr>
      <vt:lpstr>Be Consistent</vt:lpstr>
      <vt:lpstr>Party Size</vt:lpstr>
      <vt:lpstr>D&amp;D Beyond is Your Best Friend</vt:lpstr>
      <vt:lpstr>Metagaming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Howard Holton</dc:creator>
  <cp:lastModifiedBy>Howard Holton</cp:lastModifiedBy>
  <cp:revision>2</cp:revision>
  <dcterms:created xsi:type="dcterms:W3CDTF">2022-05-15T22:49:01Z</dcterms:created>
  <dcterms:modified xsi:type="dcterms:W3CDTF">2022-07-02T17:14:53Z</dcterms:modified>
</cp:coreProperties>
</file>